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0" r:id="rId4"/>
  </p:sldMasterIdLst>
  <p:notesMasterIdLst>
    <p:notesMasterId r:id="rId72"/>
  </p:notesMasterIdLst>
  <p:handoutMasterIdLst>
    <p:handoutMasterId r:id="rId73"/>
  </p:handoutMasterIdLst>
  <p:sldIdLst>
    <p:sldId id="256" r:id="rId5"/>
    <p:sldId id="329" r:id="rId6"/>
    <p:sldId id="258" r:id="rId7"/>
    <p:sldId id="270" r:id="rId8"/>
    <p:sldId id="259" r:id="rId9"/>
    <p:sldId id="312" r:id="rId10"/>
    <p:sldId id="273" r:id="rId11"/>
    <p:sldId id="274" r:id="rId12"/>
    <p:sldId id="275" r:id="rId13"/>
    <p:sldId id="323" r:id="rId14"/>
    <p:sldId id="324" r:id="rId15"/>
    <p:sldId id="325" r:id="rId16"/>
    <p:sldId id="276" r:id="rId17"/>
    <p:sldId id="267" r:id="rId18"/>
    <p:sldId id="277" r:id="rId19"/>
    <p:sldId id="311" r:id="rId20"/>
    <p:sldId id="313" r:id="rId21"/>
    <p:sldId id="322" r:id="rId22"/>
    <p:sldId id="278" r:id="rId23"/>
    <p:sldId id="282" r:id="rId24"/>
    <p:sldId id="283" r:id="rId25"/>
    <p:sldId id="281" r:id="rId26"/>
    <p:sldId id="284" r:id="rId27"/>
    <p:sldId id="280" r:id="rId28"/>
    <p:sldId id="279" r:id="rId29"/>
    <p:sldId id="285" r:id="rId30"/>
    <p:sldId id="272" r:id="rId31"/>
    <p:sldId id="287" r:id="rId32"/>
    <p:sldId id="288" r:id="rId33"/>
    <p:sldId id="321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7" r:id="rId52"/>
    <p:sldId id="306" r:id="rId53"/>
    <p:sldId id="308" r:id="rId54"/>
    <p:sldId id="309" r:id="rId55"/>
    <p:sldId id="310" r:id="rId56"/>
    <p:sldId id="260" r:id="rId57"/>
    <p:sldId id="315" r:id="rId58"/>
    <p:sldId id="314" r:id="rId59"/>
    <p:sldId id="317" r:id="rId60"/>
    <p:sldId id="316" r:id="rId61"/>
    <p:sldId id="261" r:id="rId62"/>
    <p:sldId id="318" r:id="rId63"/>
    <p:sldId id="319" r:id="rId64"/>
    <p:sldId id="262" r:id="rId65"/>
    <p:sldId id="320" r:id="rId66"/>
    <p:sldId id="263" r:id="rId67"/>
    <p:sldId id="326" r:id="rId68"/>
    <p:sldId id="327" r:id="rId69"/>
    <p:sldId id="328" r:id="rId70"/>
    <p:sldId id="264" r:id="rId71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A8BEB072-C883-42EA-B855-2F34E3FF3E37}">
          <p14:sldIdLst>
            <p14:sldId id="256"/>
          </p14:sldIdLst>
        </p14:section>
        <p14:section name="Section récapitulative" id="{582AE999-C71B-4E86-8EEB-1DD5B976B322}">
          <p14:sldIdLst>
            <p14:sldId id="329"/>
          </p14:sldIdLst>
        </p14:section>
        <p14:section name="CONTEXTE ET PRÉSENTATION  DE L'ENTREPRISE" id="{DF005392-10C5-47B2-BBD5-B28B4A7F1F97}">
          <p14:sldIdLst>
            <p14:sldId id="258"/>
            <p14:sldId id="270"/>
          </p14:sldIdLst>
        </p14:section>
        <p14:section name="Expression des besoins du projet " id="{F6E3452B-B7B3-4F9B-ABF1-7953D7A0BACE}">
          <p14:sldIdLst>
            <p14:sldId id="259"/>
            <p14:sldId id="312"/>
            <p14:sldId id="273"/>
            <p14:sldId id="274"/>
            <p14:sldId id="275"/>
            <p14:sldId id="323"/>
            <p14:sldId id="324"/>
            <p14:sldId id="325"/>
            <p14:sldId id="276"/>
          </p14:sldIdLst>
        </p14:section>
        <p14:section name="Gestion du projet" id="{A87691B8-7877-4527-9374-FDA6138EB297}">
          <p14:sldIdLst>
            <p14:sldId id="267"/>
            <p14:sldId id="277"/>
            <p14:sldId id="311"/>
            <p14:sldId id="313"/>
            <p14:sldId id="322"/>
            <p14:sldId id="278"/>
            <p14:sldId id="282"/>
            <p14:sldId id="283"/>
            <p14:sldId id="281"/>
            <p14:sldId id="284"/>
            <p14:sldId id="280"/>
            <p14:sldId id="279"/>
            <p14:sldId id="285"/>
          </p14:sldIdLst>
        </p14:section>
        <p14:section name="Expression des besoins du projet " id="{3549DDDC-1DC4-457A-BCC3-A08EB5FF7B83}">
          <p14:sldIdLst>
            <p14:sldId id="272"/>
            <p14:sldId id="287"/>
            <p14:sldId id="288"/>
            <p14:sldId id="321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7"/>
            <p14:sldId id="306"/>
            <p14:sldId id="308"/>
            <p14:sldId id="309"/>
            <p14:sldId id="310"/>
          </p14:sldIdLst>
        </p14:section>
        <p14:section name="Capture d'écrans et extraits de code " id="{9CA3059D-C12D-4DC8-A9DA-CE99020DF805}">
          <p14:sldIdLst>
            <p14:sldId id="260"/>
            <p14:sldId id="315"/>
            <p14:sldId id="314"/>
            <p14:sldId id="317"/>
            <p14:sldId id="316"/>
          </p14:sldIdLst>
        </p14:section>
        <p14:section name="Elements de sécurité" id="{5D2AD645-FA27-49BF-8F0D-B86BEF1775B2}">
          <p14:sldIdLst>
            <p14:sldId id="261"/>
            <p14:sldId id="318"/>
            <p14:sldId id="319"/>
          </p14:sldIdLst>
        </p14:section>
        <p14:section name="Plans de tests" id="{56EE0DEA-E6F7-45DF-B66D-73FC2AF234E4}">
          <p14:sldIdLst>
            <p14:sldId id="262"/>
            <p14:sldId id="320"/>
          </p14:sldIdLst>
        </p14:section>
        <p14:section name=" JEu Essai de la fonctionnalité la plus importante" id="{DF89D964-C958-43E8-A2A1-E40B2C15398B}">
          <p14:sldIdLst>
            <p14:sldId id="263"/>
            <p14:sldId id="326"/>
            <p14:sldId id="327"/>
          </p14:sldIdLst>
        </p14:section>
        <p14:section name="Présentation de la veille sur la sécurité" id="{3D607C6B-4A09-46DA-A905-EA9724C404F6}">
          <p14:sldIdLst>
            <p14:sldId id="328"/>
          </p14:sldIdLst>
        </p14:section>
        <p14:section name="Conclusion " id="{1225A6EA-69C0-4EE1-864F-398C1860C8BA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4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0008DB-8C72-4276-997C-47F67C0A0D7A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fr-FR"/>
        </a:p>
      </dgm:t>
    </dgm:pt>
    <dgm:pt modelId="{89540923-5BF0-42CC-86B7-C4B1E99C910B}">
      <dgm:prSet phldrT="[Texte]" phldr="0"/>
      <dgm:spPr/>
      <dgm:t>
        <a:bodyPr/>
        <a:lstStyle/>
        <a:p>
          <a:pPr rtl="0"/>
          <a:r>
            <a:rPr lang="fr-FR" dirty="0">
              <a:latin typeface="Gill Sans Nova"/>
            </a:rPr>
            <a:t>Contexte</a:t>
          </a:r>
          <a:endParaRPr lang="fr-FR" dirty="0"/>
        </a:p>
      </dgm:t>
    </dgm:pt>
    <dgm:pt modelId="{5C88612D-F443-4DE3-97B2-8B2C4172AB10}" type="parTrans" cxnId="{6E3D1A32-A206-49E5-A949-178101DEDB35}">
      <dgm:prSet/>
      <dgm:spPr/>
    </dgm:pt>
    <dgm:pt modelId="{8A863306-9A97-45E2-8340-C525D002B776}" type="sibTrans" cxnId="{6E3D1A32-A206-49E5-A949-178101DEDB35}">
      <dgm:prSet/>
      <dgm:spPr/>
    </dgm:pt>
    <dgm:pt modelId="{3BFAF38E-63A8-4CFE-AB9F-48B55FC97464}">
      <dgm:prSet phldrT="[Texte]" phldr="0"/>
      <dgm:spPr/>
      <dgm:t>
        <a:bodyPr/>
        <a:lstStyle/>
        <a:p>
          <a:pPr rtl="0"/>
          <a:r>
            <a:rPr lang="fr-FR" dirty="0">
              <a:latin typeface="Gill Sans Nova"/>
            </a:rPr>
            <a:t>Problème constaté </a:t>
          </a:r>
          <a:endParaRPr lang="fr-FR" dirty="0"/>
        </a:p>
      </dgm:t>
    </dgm:pt>
    <dgm:pt modelId="{65FA41AB-D9C7-4A13-8CC4-884E62D9AD1C}" type="parTrans" cxnId="{851E24A6-5BB8-4F94-9226-381073FB2BFB}">
      <dgm:prSet/>
      <dgm:spPr/>
    </dgm:pt>
    <dgm:pt modelId="{8967CD01-1008-4BD6-9763-4AB67D0A7981}" type="sibTrans" cxnId="{851E24A6-5BB8-4F94-9226-381073FB2BFB}">
      <dgm:prSet/>
      <dgm:spPr/>
    </dgm:pt>
    <dgm:pt modelId="{0BA23A66-2686-46E9-A523-03471EBBC6C3}">
      <dgm:prSet phldrT="[Texte]" phldr="0"/>
      <dgm:spPr/>
      <dgm:t>
        <a:bodyPr/>
        <a:lstStyle/>
        <a:p>
          <a:r>
            <a:rPr lang="fr-FR" dirty="0">
              <a:latin typeface="Gill Sans Nova"/>
            </a:rPr>
            <a:t>Solution</a:t>
          </a:r>
          <a:endParaRPr lang="fr-FR" dirty="0"/>
        </a:p>
      </dgm:t>
    </dgm:pt>
    <dgm:pt modelId="{E142C458-AEA9-4C4A-91FE-1496F14AD4A7}" type="parTrans" cxnId="{CB18ADA8-26CF-4924-A03D-2AC73999874E}">
      <dgm:prSet/>
      <dgm:spPr/>
    </dgm:pt>
    <dgm:pt modelId="{C872DE02-14A6-4D2D-A755-F0F7F35EF35A}" type="sibTrans" cxnId="{CB18ADA8-26CF-4924-A03D-2AC73999874E}">
      <dgm:prSet/>
      <dgm:spPr/>
    </dgm:pt>
    <dgm:pt modelId="{7300B120-F43A-4F6C-B3D4-1297FCBB42EC}" type="pres">
      <dgm:prSet presAssocID="{900008DB-8C72-4276-997C-47F67C0A0D7A}" presName="CompostProcess" presStyleCnt="0">
        <dgm:presLayoutVars>
          <dgm:dir/>
          <dgm:resizeHandles val="exact"/>
        </dgm:presLayoutVars>
      </dgm:prSet>
      <dgm:spPr/>
    </dgm:pt>
    <dgm:pt modelId="{18C6EEBC-1937-40C4-B04A-E17CA6D956DF}" type="pres">
      <dgm:prSet presAssocID="{900008DB-8C72-4276-997C-47F67C0A0D7A}" presName="arrow" presStyleLbl="bgShp" presStyleIdx="0" presStyleCnt="1"/>
      <dgm:spPr/>
    </dgm:pt>
    <dgm:pt modelId="{35849BB1-CD7F-4A48-8A1E-611998A8A788}" type="pres">
      <dgm:prSet presAssocID="{900008DB-8C72-4276-997C-47F67C0A0D7A}" presName="linearProcess" presStyleCnt="0"/>
      <dgm:spPr/>
    </dgm:pt>
    <dgm:pt modelId="{D42C016E-03F9-4BD0-A6F6-3BE5FA5A23DF}" type="pres">
      <dgm:prSet presAssocID="{89540923-5BF0-42CC-86B7-C4B1E99C910B}" presName="textNode" presStyleLbl="node1" presStyleIdx="0" presStyleCnt="3">
        <dgm:presLayoutVars>
          <dgm:bulletEnabled val="1"/>
        </dgm:presLayoutVars>
      </dgm:prSet>
      <dgm:spPr/>
    </dgm:pt>
    <dgm:pt modelId="{6434DD35-3237-455E-8106-EA41291517E4}" type="pres">
      <dgm:prSet presAssocID="{8A863306-9A97-45E2-8340-C525D002B776}" presName="sibTrans" presStyleCnt="0"/>
      <dgm:spPr/>
    </dgm:pt>
    <dgm:pt modelId="{BF00EB38-7FCE-4B49-B082-F26A213C924C}" type="pres">
      <dgm:prSet presAssocID="{3BFAF38E-63A8-4CFE-AB9F-48B55FC97464}" presName="textNode" presStyleLbl="node1" presStyleIdx="1" presStyleCnt="3">
        <dgm:presLayoutVars>
          <dgm:bulletEnabled val="1"/>
        </dgm:presLayoutVars>
      </dgm:prSet>
      <dgm:spPr/>
    </dgm:pt>
    <dgm:pt modelId="{A8553456-10D4-432E-952A-C4469CF6B028}" type="pres">
      <dgm:prSet presAssocID="{8967CD01-1008-4BD6-9763-4AB67D0A7981}" presName="sibTrans" presStyleCnt="0"/>
      <dgm:spPr/>
    </dgm:pt>
    <dgm:pt modelId="{441BDC85-9DDC-4CA0-A52C-15865CD260D1}" type="pres">
      <dgm:prSet presAssocID="{0BA23A66-2686-46E9-A523-03471EBBC6C3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BF04690B-C093-4EAE-8DF1-D0C8465DF2EA}" type="presOf" srcId="{900008DB-8C72-4276-997C-47F67C0A0D7A}" destId="{7300B120-F43A-4F6C-B3D4-1297FCBB42EC}" srcOrd="0" destOrd="0" presId="urn:microsoft.com/office/officeart/2005/8/layout/hProcess9"/>
    <dgm:cxn modelId="{0F5EDC14-262E-4AE4-9520-AA942AE46A02}" type="presOf" srcId="{3BFAF38E-63A8-4CFE-AB9F-48B55FC97464}" destId="{BF00EB38-7FCE-4B49-B082-F26A213C924C}" srcOrd="0" destOrd="0" presId="urn:microsoft.com/office/officeart/2005/8/layout/hProcess9"/>
    <dgm:cxn modelId="{6E3D1A32-A206-49E5-A949-178101DEDB35}" srcId="{900008DB-8C72-4276-997C-47F67C0A0D7A}" destId="{89540923-5BF0-42CC-86B7-C4B1E99C910B}" srcOrd="0" destOrd="0" parTransId="{5C88612D-F443-4DE3-97B2-8B2C4172AB10}" sibTransId="{8A863306-9A97-45E2-8340-C525D002B776}"/>
    <dgm:cxn modelId="{0CD81093-4AF9-41C5-AF32-5B01A078B05F}" type="presOf" srcId="{89540923-5BF0-42CC-86B7-C4B1E99C910B}" destId="{D42C016E-03F9-4BD0-A6F6-3BE5FA5A23DF}" srcOrd="0" destOrd="0" presId="urn:microsoft.com/office/officeart/2005/8/layout/hProcess9"/>
    <dgm:cxn modelId="{851E24A6-5BB8-4F94-9226-381073FB2BFB}" srcId="{900008DB-8C72-4276-997C-47F67C0A0D7A}" destId="{3BFAF38E-63A8-4CFE-AB9F-48B55FC97464}" srcOrd="1" destOrd="0" parTransId="{65FA41AB-D9C7-4A13-8CC4-884E62D9AD1C}" sibTransId="{8967CD01-1008-4BD6-9763-4AB67D0A7981}"/>
    <dgm:cxn modelId="{CB18ADA8-26CF-4924-A03D-2AC73999874E}" srcId="{900008DB-8C72-4276-997C-47F67C0A0D7A}" destId="{0BA23A66-2686-46E9-A523-03471EBBC6C3}" srcOrd="2" destOrd="0" parTransId="{E142C458-AEA9-4C4A-91FE-1496F14AD4A7}" sibTransId="{C872DE02-14A6-4D2D-A755-F0F7F35EF35A}"/>
    <dgm:cxn modelId="{F6862DB1-340B-4174-84A4-766EDC750FA6}" type="presOf" srcId="{0BA23A66-2686-46E9-A523-03471EBBC6C3}" destId="{441BDC85-9DDC-4CA0-A52C-15865CD260D1}" srcOrd="0" destOrd="0" presId="urn:microsoft.com/office/officeart/2005/8/layout/hProcess9"/>
    <dgm:cxn modelId="{09F02B82-5042-4BD9-8A06-C5ECB5D42FCD}" type="presParOf" srcId="{7300B120-F43A-4F6C-B3D4-1297FCBB42EC}" destId="{18C6EEBC-1937-40C4-B04A-E17CA6D956DF}" srcOrd="0" destOrd="0" presId="urn:microsoft.com/office/officeart/2005/8/layout/hProcess9"/>
    <dgm:cxn modelId="{43C28A93-628F-467A-BB7A-A6BFF82D4750}" type="presParOf" srcId="{7300B120-F43A-4F6C-B3D4-1297FCBB42EC}" destId="{35849BB1-CD7F-4A48-8A1E-611998A8A788}" srcOrd="1" destOrd="0" presId="urn:microsoft.com/office/officeart/2005/8/layout/hProcess9"/>
    <dgm:cxn modelId="{B0DE4B0E-7893-4981-A012-14AA3EAFB350}" type="presParOf" srcId="{35849BB1-CD7F-4A48-8A1E-611998A8A788}" destId="{D42C016E-03F9-4BD0-A6F6-3BE5FA5A23DF}" srcOrd="0" destOrd="0" presId="urn:microsoft.com/office/officeart/2005/8/layout/hProcess9"/>
    <dgm:cxn modelId="{D4821D01-1F2B-4DE4-A593-ABED4C2C1A21}" type="presParOf" srcId="{35849BB1-CD7F-4A48-8A1E-611998A8A788}" destId="{6434DD35-3237-455E-8106-EA41291517E4}" srcOrd="1" destOrd="0" presId="urn:microsoft.com/office/officeart/2005/8/layout/hProcess9"/>
    <dgm:cxn modelId="{82F4C586-8971-4421-9EEC-6D2C62DCF209}" type="presParOf" srcId="{35849BB1-CD7F-4A48-8A1E-611998A8A788}" destId="{BF00EB38-7FCE-4B49-B082-F26A213C924C}" srcOrd="2" destOrd="0" presId="urn:microsoft.com/office/officeart/2005/8/layout/hProcess9"/>
    <dgm:cxn modelId="{CAAE55AF-15F9-4E70-9887-9F15581ABCDA}" type="presParOf" srcId="{35849BB1-CD7F-4A48-8A1E-611998A8A788}" destId="{A8553456-10D4-432E-952A-C4469CF6B028}" srcOrd="3" destOrd="0" presId="urn:microsoft.com/office/officeart/2005/8/layout/hProcess9"/>
    <dgm:cxn modelId="{86850C08-FB39-4E39-B439-411C1C44FE45}" type="presParOf" srcId="{35849BB1-CD7F-4A48-8A1E-611998A8A788}" destId="{441BDC85-9DDC-4CA0-A52C-15865CD260D1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28DFC8-9E13-44E4-B40A-3967E6C3066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6612DDA-9107-43BB-B5BE-7B6D6A11D972}">
      <dgm:prSet phldrT="[Texte]" phldr="0"/>
      <dgm:spPr/>
      <dgm:t>
        <a:bodyPr/>
        <a:lstStyle/>
        <a:p>
          <a:pPr rtl="0"/>
          <a:r>
            <a:rPr lang="fr-FR" dirty="0">
              <a:latin typeface="Gill Sans Nova"/>
            </a:rPr>
            <a:t>Inscription (Création de compte)</a:t>
          </a:r>
        </a:p>
      </dgm:t>
    </dgm:pt>
    <dgm:pt modelId="{A5635AC4-F13A-4815-8FAB-47DEA5D979F0}" type="parTrans" cxnId="{70612BB5-A690-40B9-90B9-0809D3C8A606}">
      <dgm:prSet/>
      <dgm:spPr/>
      <dgm:t>
        <a:bodyPr/>
        <a:lstStyle/>
        <a:p>
          <a:endParaRPr lang="fr-FR"/>
        </a:p>
      </dgm:t>
    </dgm:pt>
    <dgm:pt modelId="{CCA5488F-4DED-4D97-ACBB-05A7745D7772}" type="sibTrans" cxnId="{70612BB5-A690-40B9-90B9-0809D3C8A606}">
      <dgm:prSet/>
      <dgm:spPr/>
      <dgm:t>
        <a:bodyPr/>
        <a:lstStyle/>
        <a:p>
          <a:endParaRPr lang="fr-FR"/>
        </a:p>
      </dgm:t>
    </dgm:pt>
    <dgm:pt modelId="{FACD4BD8-524B-455B-9A2B-88EADB8FADB4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Recherche des terrains sur une carte </a:t>
          </a:r>
        </a:p>
      </dgm:t>
    </dgm:pt>
    <dgm:pt modelId="{EFCFAF34-6212-4B7B-ADF5-2F3A62BEC4ED}" type="parTrans" cxnId="{F4DD49CC-2FF3-49D5-A283-D1FC13900B38}">
      <dgm:prSet/>
      <dgm:spPr/>
    </dgm:pt>
    <dgm:pt modelId="{C6462CAF-079E-4EB7-B3A2-06CCEBF9F7C2}" type="sibTrans" cxnId="{F4DD49CC-2FF3-49D5-A283-D1FC13900B38}">
      <dgm:prSet/>
      <dgm:spPr/>
    </dgm:pt>
    <dgm:pt modelId="{5E1D2ECB-F23F-4372-9227-150727F7DFA2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Signalement de présence sur un terrain </a:t>
          </a:r>
        </a:p>
      </dgm:t>
    </dgm:pt>
    <dgm:pt modelId="{497EE9D8-DF8D-47CC-8C81-C3AF18B822AD}" type="parTrans" cxnId="{B220BB09-5BA0-4C27-ACA0-B8A08F2F21B5}">
      <dgm:prSet/>
      <dgm:spPr/>
    </dgm:pt>
    <dgm:pt modelId="{424BB02A-33D0-4BF6-BFBA-CCC64D8BD3B1}" type="sibTrans" cxnId="{B220BB09-5BA0-4C27-ACA0-B8A08F2F21B5}">
      <dgm:prSet/>
      <dgm:spPr/>
    </dgm:pt>
    <dgm:pt modelId="{DF37883A-1C52-48E8-A4B3-E48AE579B363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Ajout d'un terrain par l'utilisateur </a:t>
          </a:r>
        </a:p>
      </dgm:t>
    </dgm:pt>
    <dgm:pt modelId="{E73E94F0-3C2D-42D3-B28A-0497EF455B34}" type="parTrans" cxnId="{11B8807F-6E9D-45CA-965C-086857EFA25F}">
      <dgm:prSet/>
      <dgm:spPr/>
    </dgm:pt>
    <dgm:pt modelId="{6D89FD82-C72F-4F6C-98D0-85AD313FEBE6}" type="sibTrans" cxnId="{11B8807F-6E9D-45CA-965C-086857EFA25F}">
      <dgm:prSet/>
      <dgm:spPr/>
    </dgm:pt>
    <dgm:pt modelId="{A9F1E019-2B5B-4E65-B622-82A57649CBF1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Organisation de match par un utilisateur</a:t>
          </a:r>
        </a:p>
      </dgm:t>
    </dgm:pt>
    <dgm:pt modelId="{5EA576BA-6CF8-414A-9DA1-95D20E254370}" type="parTrans" cxnId="{60577B1B-DE53-460D-9F57-D770FB0C8FBD}">
      <dgm:prSet/>
      <dgm:spPr/>
    </dgm:pt>
    <dgm:pt modelId="{3E991F25-8576-4AF0-96B6-DDA9675EC11F}" type="sibTrans" cxnId="{60577B1B-DE53-460D-9F57-D770FB0C8FBD}">
      <dgm:prSet/>
      <dgm:spPr/>
    </dgm:pt>
    <dgm:pt modelId="{40CEE70E-36C2-4E42-9397-075B2DE7C79F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Possibilité de mettre en favoris les terrains </a:t>
          </a:r>
        </a:p>
      </dgm:t>
    </dgm:pt>
    <dgm:pt modelId="{9D72102A-2067-473F-B316-AB922AD63353}" type="parTrans" cxnId="{2E02BCAB-5689-4BFB-9A11-71817C3A0465}">
      <dgm:prSet/>
      <dgm:spPr/>
    </dgm:pt>
    <dgm:pt modelId="{82F84588-16AB-4B13-8102-9E046965F0B7}" type="sibTrans" cxnId="{2E02BCAB-5689-4BFB-9A11-71817C3A0465}">
      <dgm:prSet/>
      <dgm:spPr/>
    </dgm:pt>
    <dgm:pt modelId="{5CA32382-CDCF-4A53-BF57-5A1ABB0B370E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Connexion </a:t>
          </a:r>
          <a:endParaRPr lang="en-US" dirty="0"/>
        </a:p>
      </dgm:t>
    </dgm:pt>
    <dgm:pt modelId="{86886E58-820A-4BDF-991C-621C2DF018D0}" type="parTrans" cxnId="{255E46AA-AE15-4B0E-9E1C-B5939CA34F76}">
      <dgm:prSet/>
      <dgm:spPr/>
    </dgm:pt>
    <dgm:pt modelId="{41518DDA-E429-45E7-984F-FDCC04702502}" type="sibTrans" cxnId="{255E46AA-AE15-4B0E-9E1C-B5939CA34F76}">
      <dgm:prSet/>
      <dgm:spPr/>
    </dgm:pt>
    <dgm:pt modelId="{2468AD78-3BB9-473D-A043-A337B0E4FE06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Gestion du compte (Modification/Suppression)</a:t>
          </a:r>
        </a:p>
      </dgm:t>
    </dgm:pt>
    <dgm:pt modelId="{1CB012C6-9EDB-4BFF-81EA-A4B5C554AE4A}" type="parTrans" cxnId="{89E72B29-5C8C-463B-A0B3-90E6B5CC096B}">
      <dgm:prSet/>
      <dgm:spPr/>
    </dgm:pt>
    <dgm:pt modelId="{35F671E2-0C56-4A51-B755-96E0754E413E}" type="sibTrans" cxnId="{89E72B29-5C8C-463B-A0B3-90E6B5CC096B}">
      <dgm:prSet/>
      <dgm:spPr/>
    </dgm:pt>
    <dgm:pt modelId="{E1BADF1F-E72A-4A6F-BA18-30D934A6DA31}" type="pres">
      <dgm:prSet presAssocID="{3E28DFC8-9E13-44E4-B40A-3967E6C30666}" presName="linear" presStyleCnt="0">
        <dgm:presLayoutVars>
          <dgm:animLvl val="lvl"/>
          <dgm:resizeHandles val="exact"/>
        </dgm:presLayoutVars>
      </dgm:prSet>
      <dgm:spPr/>
    </dgm:pt>
    <dgm:pt modelId="{87C93336-4E9D-4023-A563-43CD07BC84BE}" type="pres">
      <dgm:prSet presAssocID="{C6612DDA-9107-43BB-B5BE-7B6D6A11D972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057FD441-77EF-4B9C-93DA-422B0D124948}" type="pres">
      <dgm:prSet presAssocID="{CCA5488F-4DED-4D97-ACBB-05A7745D7772}" presName="spacer" presStyleCnt="0"/>
      <dgm:spPr/>
    </dgm:pt>
    <dgm:pt modelId="{DD059123-AC0A-484A-B209-FBAFBBB38BCB}" type="pres">
      <dgm:prSet presAssocID="{5CA32382-CDCF-4A53-BF57-5A1ABB0B370E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1A90439F-6C4B-4A41-A898-CE7E316FE0CB}" type="pres">
      <dgm:prSet presAssocID="{41518DDA-E429-45E7-984F-FDCC04702502}" presName="spacer" presStyleCnt="0"/>
      <dgm:spPr/>
    </dgm:pt>
    <dgm:pt modelId="{54D5F94F-0B4A-400E-8F79-231AA3022237}" type="pres">
      <dgm:prSet presAssocID="{2468AD78-3BB9-473D-A043-A337B0E4FE06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8CDA477F-F16D-4914-9F1E-E776CD610A37}" type="pres">
      <dgm:prSet presAssocID="{35F671E2-0C56-4A51-B755-96E0754E413E}" presName="spacer" presStyleCnt="0"/>
      <dgm:spPr/>
    </dgm:pt>
    <dgm:pt modelId="{24D128F5-83A3-43D0-90B1-BEA5B269077C}" type="pres">
      <dgm:prSet presAssocID="{FACD4BD8-524B-455B-9A2B-88EADB8FADB4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1C42DB6B-C74D-4A0B-A85E-86A25DBF433D}" type="pres">
      <dgm:prSet presAssocID="{C6462CAF-079E-4EB7-B3A2-06CCEBF9F7C2}" presName="spacer" presStyleCnt="0"/>
      <dgm:spPr/>
    </dgm:pt>
    <dgm:pt modelId="{AABBC41A-9D53-4EE1-BE01-40A728B7DD65}" type="pres">
      <dgm:prSet presAssocID="{5E1D2ECB-F23F-4372-9227-150727F7DFA2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A8B70798-955C-4AF4-A273-7BCAB323B6D5}" type="pres">
      <dgm:prSet presAssocID="{424BB02A-33D0-4BF6-BFBA-CCC64D8BD3B1}" presName="spacer" presStyleCnt="0"/>
      <dgm:spPr/>
    </dgm:pt>
    <dgm:pt modelId="{0DB3A2E3-300C-47C8-9B30-48942E46097C}" type="pres">
      <dgm:prSet presAssocID="{DF37883A-1C52-48E8-A4B3-E48AE579B363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A24B9770-BBB6-43A0-8CE5-9288E5CEE0FE}" type="pres">
      <dgm:prSet presAssocID="{6D89FD82-C72F-4F6C-98D0-85AD313FEBE6}" presName="spacer" presStyleCnt="0"/>
      <dgm:spPr/>
    </dgm:pt>
    <dgm:pt modelId="{4E012DF4-2C2E-4393-8E7A-D92B5C4B7439}" type="pres">
      <dgm:prSet presAssocID="{A9F1E019-2B5B-4E65-B622-82A57649CBF1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1F4F6D57-676C-4786-BC93-0783A1DC83EA}" type="pres">
      <dgm:prSet presAssocID="{3E991F25-8576-4AF0-96B6-DDA9675EC11F}" presName="spacer" presStyleCnt="0"/>
      <dgm:spPr/>
    </dgm:pt>
    <dgm:pt modelId="{88D4FAE8-CA8A-45C9-B96D-E5EA3D00BF92}" type="pres">
      <dgm:prSet presAssocID="{40CEE70E-36C2-4E42-9397-075B2DE7C79F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B220BB09-5BA0-4C27-ACA0-B8A08F2F21B5}" srcId="{3E28DFC8-9E13-44E4-B40A-3967E6C30666}" destId="{5E1D2ECB-F23F-4372-9227-150727F7DFA2}" srcOrd="4" destOrd="0" parTransId="{497EE9D8-DF8D-47CC-8C81-C3AF18B822AD}" sibTransId="{424BB02A-33D0-4BF6-BFBA-CCC64D8BD3B1}"/>
    <dgm:cxn modelId="{60577B1B-DE53-460D-9F57-D770FB0C8FBD}" srcId="{3E28DFC8-9E13-44E4-B40A-3967E6C30666}" destId="{A9F1E019-2B5B-4E65-B622-82A57649CBF1}" srcOrd="6" destOrd="0" parTransId="{5EA576BA-6CF8-414A-9DA1-95D20E254370}" sibTransId="{3E991F25-8576-4AF0-96B6-DDA9675EC11F}"/>
    <dgm:cxn modelId="{89E72B29-5C8C-463B-A0B3-90E6B5CC096B}" srcId="{3E28DFC8-9E13-44E4-B40A-3967E6C30666}" destId="{2468AD78-3BB9-473D-A043-A337B0E4FE06}" srcOrd="2" destOrd="0" parTransId="{1CB012C6-9EDB-4BFF-81EA-A4B5C554AE4A}" sibTransId="{35F671E2-0C56-4A51-B755-96E0754E413E}"/>
    <dgm:cxn modelId="{CF5A1336-50ED-44E9-9C40-F4EDBCC9FF7E}" type="presOf" srcId="{3E28DFC8-9E13-44E4-B40A-3967E6C30666}" destId="{E1BADF1F-E72A-4A6F-BA18-30D934A6DA31}" srcOrd="0" destOrd="0" presId="urn:microsoft.com/office/officeart/2005/8/layout/vList2"/>
    <dgm:cxn modelId="{3B3A273C-991F-43C4-8745-56D6CC6829C5}" type="presOf" srcId="{2468AD78-3BB9-473D-A043-A337B0E4FE06}" destId="{54D5F94F-0B4A-400E-8F79-231AA3022237}" srcOrd="0" destOrd="0" presId="urn:microsoft.com/office/officeart/2005/8/layout/vList2"/>
    <dgm:cxn modelId="{D94EA84A-8468-4CCA-A2B5-B511EF23BA8F}" type="presOf" srcId="{5E1D2ECB-F23F-4372-9227-150727F7DFA2}" destId="{AABBC41A-9D53-4EE1-BE01-40A728B7DD65}" srcOrd="0" destOrd="0" presId="urn:microsoft.com/office/officeart/2005/8/layout/vList2"/>
    <dgm:cxn modelId="{1A41EF55-167C-47DA-B91A-696DFC85C6BE}" type="presOf" srcId="{FACD4BD8-524B-455B-9A2B-88EADB8FADB4}" destId="{24D128F5-83A3-43D0-90B1-BEA5B269077C}" srcOrd="0" destOrd="0" presId="urn:microsoft.com/office/officeart/2005/8/layout/vList2"/>
    <dgm:cxn modelId="{2CC55E5A-DAF0-46E9-88EE-4120AD2B8121}" type="presOf" srcId="{C6612DDA-9107-43BB-B5BE-7B6D6A11D972}" destId="{87C93336-4E9D-4023-A563-43CD07BC84BE}" srcOrd="0" destOrd="0" presId="urn:microsoft.com/office/officeart/2005/8/layout/vList2"/>
    <dgm:cxn modelId="{11B8807F-6E9D-45CA-965C-086857EFA25F}" srcId="{3E28DFC8-9E13-44E4-B40A-3967E6C30666}" destId="{DF37883A-1C52-48E8-A4B3-E48AE579B363}" srcOrd="5" destOrd="0" parTransId="{E73E94F0-3C2D-42D3-B28A-0497EF455B34}" sibTransId="{6D89FD82-C72F-4F6C-98D0-85AD313FEBE6}"/>
    <dgm:cxn modelId="{FA9EAF91-3962-40D5-B53F-41F43629EDED}" type="presOf" srcId="{A9F1E019-2B5B-4E65-B622-82A57649CBF1}" destId="{4E012DF4-2C2E-4393-8E7A-D92B5C4B7439}" srcOrd="0" destOrd="0" presId="urn:microsoft.com/office/officeart/2005/8/layout/vList2"/>
    <dgm:cxn modelId="{255E46AA-AE15-4B0E-9E1C-B5939CA34F76}" srcId="{3E28DFC8-9E13-44E4-B40A-3967E6C30666}" destId="{5CA32382-CDCF-4A53-BF57-5A1ABB0B370E}" srcOrd="1" destOrd="0" parTransId="{86886E58-820A-4BDF-991C-621C2DF018D0}" sibTransId="{41518DDA-E429-45E7-984F-FDCC04702502}"/>
    <dgm:cxn modelId="{2E02BCAB-5689-4BFB-9A11-71817C3A0465}" srcId="{3E28DFC8-9E13-44E4-B40A-3967E6C30666}" destId="{40CEE70E-36C2-4E42-9397-075B2DE7C79F}" srcOrd="7" destOrd="0" parTransId="{9D72102A-2067-473F-B316-AB922AD63353}" sibTransId="{82F84588-16AB-4B13-8102-9E046965F0B7}"/>
    <dgm:cxn modelId="{C0FA05B0-BD05-4B95-AB88-E71952FDEBD5}" type="presOf" srcId="{40CEE70E-36C2-4E42-9397-075B2DE7C79F}" destId="{88D4FAE8-CA8A-45C9-B96D-E5EA3D00BF92}" srcOrd="0" destOrd="0" presId="urn:microsoft.com/office/officeart/2005/8/layout/vList2"/>
    <dgm:cxn modelId="{70612BB5-A690-40B9-90B9-0809D3C8A606}" srcId="{3E28DFC8-9E13-44E4-B40A-3967E6C30666}" destId="{C6612DDA-9107-43BB-B5BE-7B6D6A11D972}" srcOrd="0" destOrd="0" parTransId="{A5635AC4-F13A-4815-8FAB-47DEA5D979F0}" sibTransId="{CCA5488F-4DED-4D97-ACBB-05A7745D7772}"/>
    <dgm:cxn modelId="{E5360BC9-CB17-4770-AF68-3933D9ABE89D}" type="presOf" srcId="{DF37883A-1C52-48E8-A4B3-E48AE579B363}" destId="{0DB3A2E3-300C-47C8-9B30-48942E46097C}" srcOrd="0" destOrd="0" presId="urn:microsoft.com/office/officeart/2005/8/layout/vList2"/>
    <dgm:cxn modelId="{F4DD49CC-2FF3-49D5-A283-D1FC13900B38}" srcId="{3E28DFC8-9E13-44E4-B40A-3967E6C30666}" destId="{FACD4BD8-524B-455B-9A2B-88EADB8FADB4}" srcOrd="3" destOrd="0" parTransId="{EFCFAF34-6212-4B7B-ADF5-2F3A62BEC4ED}" sibTransId="{C6462CAF-079E-4EB7-B3A2-06CCEBF9F7C2}"/>
    <dgm:cxn modelId="{3C6640EB-D61E-410F-A645-687F40C99D29}" type="presOf" srcId="{5CA32382-CDCF-4A53-BF57-5A1ABB0B370E}" destId="{DD059123-AC0A-484A-B209-FBAFBBB38BCB}" srcOrd="0" destOrd="0" presId="urn:microsoft.com/office/officeart/2005/8/layout/vList2"/>
    <dgm:cxn modelId="{FB3F8347-25F8-4DCE-BBF5-38C34050CDA6}" type="presParOf" srcId="{E1BADF1F-E72A-4A6F-BA18-30D934A6DA31}" destId="{87C93336-4E9D-4023-A563-43CD07BC84BE}" srcOrd="0" destOrd="0" presId="urn:microsoft.com/office/officeart/2005/8/layout/vList2"/>
    <dgm:cxn modelId="{ECAF50F1-B885-4C6A-95EA-57EC88476024}" type="presParOf" srcId="{E1BADF1F-E72A-4A6F-BA18-30D934A6DA31}" destId="{057FD441-77EF-4B9C-93DA-422B0D124948}" srcOrd="1" destOrd="0" presId="urn:microsoft.com/office/officeart/2005/8/layout/vList2"/>
    <dgm:cxn modelId="{911D5F70-0C71-407C-BC27-10A761AED194}" type="presParOf" srcId="{E1BADF1F-E72A-4A6F-BA18-30D934A6DA31}" destId="{DD059123-AC0A-484A-B209-FBAFBBB38BCB}" srcOrd="2" destOrd="0" presId="urn:microsoft.com/office/officeart/2005/8/layout/vList2"/>
    <dgm:cxn modelId="{729B69E3-BE89-4F93-A595-0A6802D8E1A2}" type="presParOf" srcId="{E1BADF1F-E72A-4A6F-BA18-30D934A6DA31}" destId="{1A90439F-6C4B-4A41-A898-CE7E316FE0CB}" srcOrd="3" destOrd="0" presId="urn:microsoft.com/office/officeart/2005/8/layout/vList2"/>
    <dgm:cxn modelId="{FE3F9DE2-2D66-4C73-A10A-A15432C9A31E}" type="presParOf" srcId="{E1BADF1F-E72A-4A6F-BA18-30D934A6DA31}" destId="{54D5F94F-0B4A-400E-8F79-231AA3022237}" srcOrd="4" destOrd="0" presId="urn:microsoft.com/office/officeart/2005/8/layout/vList2"/>
    <dgm:cxn modelId="{A177BE4F-88A4-4265-A33D-33B05E1AFE06}" type="presParOf" srcId="{E1BADF1F-E72A-4A6F-BA18-30D934A6DA31}" destId="{8CDA477F-F16D-4914-9F1E-E776CD610A37}" srcOrd="5" destOrd="0" presId="urn:microsoft.com/office/officeart/2005/8/layout/vList2"/>
    <dgm:cxn modelId="{169C4489-98E5-4214-8494-5A45B46F66A0}" type="presParOf" srcId="{E1BADF1F-E72A-4A6F-BA18-30D934A6DA31}" destId="{24D128F5-83A3-43D0-90B1-BEA5B269077C}" srcOrd="6" destOrd="0" presId="urn:microsoft.com/office/officeart/2005/8/layout/vList2"/>
    <dgm:cxn modelId="{A5A06615-947D-4552-92CD-7FB5A9F4F8E0}" type="presParOf" srcId="{E1BADF1F-E72A-4A6F-BA18-30D934A6DA31}" destId="{1C42DB6B-C74D-4A0B-A85E-86A25DBF433D}" srcOrd="7" destOrd="0" presId="urn:microsoft.com/office/officeart/2005/8/layout/vList2"/>
    <dgm:cxn modelId="{3FA4EA3B-DA4A-412B-8663-7172A25C0011}" type="presParOf" srcId="{E1BADF1F-E72A-4A6F-BA18-30D934A6DA31}" destId="{AABBC41A-9D53-4EE1-BE01-40A728B7DD65}" srcOrd="8" destOrd="0" presId="urn:microsoft.com/office/officeart/2005/8/layout/vList2"/>
    <dgm:cxn modelId="{B61897F7-4626-4C03-A2B2-4B609D2BDF57}" type="presParOf" srcId="{E1BADF1F-E72A-4A6F-BA18-30D934A6DA31}" destId="{A8B70798-955C-4AF4-A273-7BCAB323B6D5}" srcOrd="9" destOrd="0" presId="urn:microsoft.com/office/officeart/2005/8/layout/vList2"/>
    <dgm:cxn modelId="{B9C10189-ABB8-43F7-9891-49C4B543E5A2}" type="presParOf" srcId="{E1BADF1F-E72A-4A6F-BA18-30D934A6DA31}" destId="{0DB3A2E3-300C-47C8-9B30-48942E46097C}" srcOrd="10" destOrd="0" presId="urn:microsoft.com/office/officeart/2005/8/layout/vList2"/>
    <dgm:cxn modelId="{24AFDE7C-5FCA-4B1C-B598-1717EF800043}" type="presParOf" srcId="{E1BADF1F-E72A-4A6F-BA18-30D934A6DA31}" destId="{A24B9770-BBB6-43A0-8CE5-9288E5CEE0FE}" srcOrd="11" destOrd="0" presId="urn:microsoft.com/office/officeart/2005/8/layout/vList2"/>
    <dgm:cxn modelId="{4AB8A6BF-703C-4ADC-959F-1C2025622740}" type="presParOf" srcId="{E1BADF1F-E72A-4A6F-BA18-30D934A6DA31}" destId="{4E012DF4-2C2E-4393-8E7A-D92B5C4B7439}" srcOrd="12" destOrd="0" presId="urn:microsoft.com/office/officeart/2005/8/layout/vList2"/>
    <dgm:cxn modelId="{CD5BA570-EE90-4007-A515-5302B577C1A9}" type="presParOf" srcId="{E1BADF1F-E72A-4A6F-BA18-30D934A6DA31}" destId="{1F4F6D57-676C-4786-BC93-0783A1DC83EA}" srcOrd="13" destOrd="0" presId="urn:microsoft.com/office/officeart/2005/8/layout/vList2"/>
    <dgm:cxn modelId="{744DED8B-F435-4724-A39F-510189949FE3}" type="presParOf" srcId="{E1BADF1F-E72A-4A6F-BA18-30D934A6DA31}" destId="{88D4FAE8-CA8A-45C9-B96D-E5EA3D00BF92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7F4F6BC-BE3C-4037-B322-A2B502D989A6}" type="doc">
      <dgm:prSet loTypeId="urn:microsoft.com/office/officeart/2005/8/layout/process2" loCatId="process" qsTypeId="urn:microsoft.com/office/officeart/2005/8/quickstyle/simple1" qsCatId="simple" csTypeId="urn:microsoft.com/office/officeart/2005/8/colors/accent4_2" csCatId="accent4" phldr="1"/>
      <dgm:spPr/>
    </dgm:pt>
    <dgm:pt modelId="{77E09B37-844C-469D-9E38-257116435B4D}">
      <dgm:prSet phldrT="[Text]" phldr="0"/>
      <dgm:spPr/>
      <dgm:t>
        <a:bodyPr/>
        <a:lstStyle/>
        <a:p>
          <a:pPr rtl="0"/>
          <a:r>
            <a:rPr lang="en-US" dirty="0">
              <a:latin typeface="Gill Sans Nova"/>
            </a:rPr>
            <a:t>Réunion avec le client  </a:t>
          </a:r>
          <a:endParaRPr lang="en-US" dirty="0"/>
        </a:p>
      </dgm:t>
    </dgm:pt>
    <dgm:pt modelId="{888D2002-BA1C-45F7-83BF-47A1E256731D}" type="parTrans" cxnId="{A3DE67C6-8BCA-4BB4-A841-450F2FFE078D}">
      <dgm:prSet/>
      <dgm:spPr/>
    </dgm:pt>
    <dgm:pt modelId="{4F235439-BCBF-42DB-A720-34ED6697F4D2}" type="sibTrans" cxnId="{A3DE67C6-8BCA-4BB4-A841-450F2FFE078D}">
      <dgm:prSet/>
      <dgm:spPr/>
      <dgm:t>
        <a:bodyPr/>
        <a:lstStyle/>
        <a:p>
          <a:endParaRPr lang="en-US"/>
        </a:p>
      </dgm:t>
    </dgm:pt>
    <dgm:pt modelId="{038D9150-2CF4-48B5-91C7-7591F9CF9884}">
      <dgm:prSet phldr="0"/>
      <dgm:spPr/>
      <dgm:t>
        <a:bodyPr/>
        <a:lstStyle/>
        <a:p>
          <a:pPr rtl="0"/>
          <a:r>
            <a:rPr lang="en-US" dirty="0">
              <a:latin typeface="Gill Sans Nova"/>
            </a:rPr>
            <a:t>Production du Product Backlog par le Product Owner </a:t>
          </a:r>
        </a:p>
      </dgm:t>
    </dgm:pt>
    <dgm:pt modelId="{9715E5DB-EA73-4568-BC23-BD43B084E95E}" type="parTrans" cxnId="{F01A546C-8CB9-4BB9-AE57-1C88001E8624}">
      <dgm:prSet/>
      <dgm:spPr/>
    </dgm:pt>
    <dgm:pt modelId="{FCFC7FE7-C0C3-4EB5-B858-580E9BD2A796}" type="sibTrans" cxnId="{F01A546C-8CB9-4BB9-AE57-1C88001E8624}">
      <dgm:prSet/>
      <dgm:spPr/>
      <dgm:t>
        <a:bodyPr/>
        <a:lstStyle/>
        <a:p>
          <a:endParaRPr lang="en-US"/>
        </a:p>
      </dgm:t>
    </dgm:pt>
    <dgm:pt modelId="{E750F224-08D9-47E5-94A3-E038FFB41C53}">
      <dgm:prSet phldr="0"/>
      <dgm:spPr/>
      <dgm:t>
        <a:bodyPr/>
        <a:lstStyle/>
        <a:p>
          <a:pPr rtl="0"/>
          <a:r>
            <a:rPr lang="en-US" dirty="0">
              <a:latin typeface="Gill Sans Nova"/>
            </a:rPr>
            <a:t>Planification du sprint </a:t>
          </a:r>
        </a:p>
      </dgm:t>
    </dgm:pt>
    <dgm:pt modelId="{68FCAD1E-69CF-483E-951A-478B398DF5DB}" type="parTrans" cxnId="{C4DF8AC7-03FB-45C6-A2F5-DFD3A3DD15CF}">
      <dgm:prSet/>
      <dgm:spPr/>
    </dgm:pt>
    <dgm:pt modelId="{A89F278B-1ED3-4E6E-8F80-747434463A88}" type="sibTrans" cxnId="{C4DF8AC7-03FB-45C6-A2F5-DFD3A3DD15CF}">
      <dgm:prSet/>
      <dgm:spPr/>
    </dgm:pt>
    <dgm:pt modelId="{1431D5CD-4B04-488A-BA1D-8F97D25E6FB1}" type="pres">
      <dgm:prSet presAssocID="{07F4F6BC-BE3C-4037-B322-A2B502D989A6}" presName="linearFlow" presStyleCnt="0">
        <dgm:presLayoutVars>
          <dgm:resizeHandles val="exact"/>
        </dgm:presLayoutVars>
      </dgm:prSet>
      <dgm:spPr/>
    </dgm:pt>
    <dgm:pt modelId="{D07A699E-02CD-4FC7-A06E-F9BD2455516E}" type="pres">
      <dgm:prSet presAssocID="{77E09B37-844C-469D-9E38-257116435B4D}" presName="node" presStyleLbl="node1" presStyleIdx="0" presStyleCnt="3">
        <dgm:presLayoutVars>
          <dgm:bulletEnabled val="1"/>
        </dgm:presLayoutVars>
      </dgm:prSet>
      <dgm:spPr/>
    </dgm:pt>
    <dgm:pt modelId="{A0019EE4-0A5B-480D-88CE-6C6A8CD23074}" type="pres">
      <dgm:prSet presAssocID="{4F235439-BCBF-42DB-A720-34ED6697F4D2}" presName="sibTrans" presStyleLbl="sibTrans2D1" presStyleIdx="0" presStyleCnt="2"/>
      <dgm:spPr/>
    </dgm:pt>
    <dgm:pt modelId="{FAE80C7B-C851-47D1-A662-D794A31C2D07}" type="pres">
      <dgm:prSet presAssocID="{4F235439-BCBF-42DB-A720-34ED6697F4D2}" presName="connectorText" presStyleLbl="sibTrans2D1" presStyleIdx="0" presStyleCnt="2"/>
      <dgm:spPr/>
    </dgm:pt>
    <dgm:pt modelId="{156C9F18-6363-4017-A594-554A094D45E0}" type="pres">
      <dgm:prSet presAssocID="{038D9150-2CF4-48B5-91C7-7591F9CF9884}" presName="node" presStyleLbl="node1" presStyleIdx="1" presStyleCnt="3">
        <dgm:presLayoutVars>
          <dgm:bulletEnabled val="1"/>
        </dgm:presLayoutVars>
      </dgm:prSet>
      <dgm:spPr/>
    </dgm:pt>
    <dgm:pt modelId="{ED9AF094-9F8E-4B13-8DDA-8569CB68F332}" type="pres">
      <dgm:prSet presAssocID="{FCFC7FE7-C0C3-4EB5-B858-580E9BD2A796}" presName="sibTrans" presStyleLbl="sibTrans2D1" presStyleIdx="1" presStyleCnt="2"/>
      <dgm:spPr/>
    </dgm:pt>
    <dgm:pt modelId="{5D8C948D-9831-4A9D-8A7A-C3DB178D30DF}" type="pres">
      <dgm:prSet presAssocID="{FCFC7FE7-C0C3-4EB5-B858-580E9BD2A796}" presName="connectorText" presStyleLbl="sibTrans2D1" presStyleIdx="1" presStyleCnt="2"/>
      <dgm:spPr/>
    </dgm:pt>
    <dgm:pt modelId="{E9218A52-34BD-4817-9C80-8AC0EDB961FE}" type="pres">
      <dgm:prSet presAssocID="{E750F224-08D9-47E5-94A3-E038FFB41C53}" presName="node" presStyleLbl="node1" presStyleIdx="2" presStyleCnt="3">
        <dgm:presLayoutVars>
          <dgm:bulletEnabled val="1"/>
        </dgm:presLayoutVars>
      </dgm:prSet>
      <dgm:spPr/>
    </dgm:pt>
  </dgm:ptLst>
  <dgm:cxnLst>
    <dgm:cxn modelId="{F01A546C-8CB9-4BB9-AE57-1C88001E8624}" srcId="{07F4F6BC-BE3C-4037-B322-A2B502D989A6}" destId="{038D9150-2CF4-48B5-91C7-7591F9CF9884}" srcOrd="1" destOrd="0" parTransId="{9715E5DB-EA73-4568-BC23-BD43B084E95E}" sibTransId="{FCFC7FE7-C0C3-4EB5-B858-580E9BD2A796}"/>
    <dgm:cxn modelId="{A8D4DC52-8D77-49F5-960E-2AC63982DCA2}" type="presOf" srcId="{07F4F6BC-BE3C-4037-B322-A2B502D989A6}" destId="{1431D5CD-4B04-488A-BA1D-8F97D25E6FB1}" srcOrd="0" destOrd="0" presId="urn:microsoft.com/office/officeart/2005/8/layout/process2"/>
    <dgm:cxn modelId="{A635BE7B-7535-4760-B2BC-A30C5B94E0B2}" type="presOf" srcId="{038D9150-2CF4-48B5-91C7-7591F9CF9884}" destId="{156C9F18-6363-4017-A594-554A094D45E0}" srcOrd="0" destOrd="0" presId="urn:microsoft.com/office/officeart/2005/8/layout/process2"/>
    <dgm:cxn modelId="{E9DE657D-7383-4446-A2A4-096EA32FCCCC}" type="presOf" srcId="{4F235439-BCBF-42DB-A720-34ED6697F4D2}" destId="{FAE80C7B-C851-47D1-A662-D794A31C2D07}" srcOrd="1" destOrd="0" presId="urn:microsoft.com/office/officeart/2005/8/layout/process2"/>
    <dgm:cxn modelId="{A643B990-7019-45F8-9760-D22C6E4BB547}" type="presOf" srcId="{E750F224-08D9-47E5-94A3-E038FFB41C53}" destId="{E9218A52-34BD-4817-9C80-8AC0EDB961FE}" srcOrd="0" destOrd="0" presId="urn:microsoft.com/office/officeart/2005/8/layout/process2"/>
    <dgm:cxn modelId="{A3DE67C6-8BCA-4BB4-A841-450F2FFE078D}" srcId="{07F4F6BC-BE3C-4037-B322-A2B502D989A6}" destId="{77E09B37-844C-469D-9E38-257116435B4D}" srcOrd="0" destOrd="0" parTransId="{888D2002-BA1C-45F7-83BF-47A1E256731D}" sibTransId="{4F235439-BCBF-42DB-A720-34ED6697F4D2}"/>
    <dgm:cxn modelId="{C4DF8AC7-03FB-45C6-A2F5-DFD3A3DD15CF}" srcId="{07F4F6BC-BE3C-4037-B322-A2B502D989A6}" destId="{E750F224-08D9-47E5-94A3-E038FFB41C53}" srcOrd="2" destOrd="0" parTransId="{68FCAD1E-69CF-483E-951A-478B398DF5DB}" sibTransId="{A89F278B-1ED3-4E6E-8F80-747434463A88}"/>
    <dgm:cxn modelId="{3DB1DBCC-FEF7-4190-88C1-AA253E3B0D73}" type="presOf" srcId="{FCFC7FE7-C0C3-4EB5-B858-580E9BD2A796}" destId="{5D8C948D-9831-4A9D-8A7A-C3DB178D30DF}" srcOrd="1" destOrd="0" presId="urn:microsoft.com/office/officeart/2005/8/layout/process2"/>
    <dgm:cxn modelId="{CF7908CF-678B-4801-AF1D-6EFCF1C8CCAE}" type="presOf" srcId="{FCFC7FE7-C0C3-4EB5-B858-580E9BD2A796}" destId="{ED9AF094-9F8E-4B13-8DDA-8569CB68F332}" srcOrd="0" destOrd="0" presId="urn:microsoft.com/office/officeart/2005/8/layout/process2"/>
    <dgm:cxn modelId="{814958EE-729E-405B-8C51-E8CC572B18CF}" type="presOf" srcId="{4F235439-BCBF-42DB-A720-34ED6697F4D2}" destId="{A0019EE4-0A5B-480D-88CE-6C6A8CD23074}" srcOrd="0" destOrd="0" presId="urn:microsoft.com/office/officeart/2005/8/layout/process2"/>
    <dgm:cxn modelId="{771FD3F9-A1EE-4037-87AC-16F3D0BB0EED}" type="presOf" srcId="{77E09B37-844C-469D-9E38-257116435B4D}" destId="{D07A699E-02CD-4FC7-A06E-F9BD2455516E}" srcOrd="0" destOrd="0" presId="urn:microsoft.com/office/officeart/2005/8/layout/process2"/>
    <dgm:cxn modelId="{3D80CD2E-1F00-407C-9942-5A99193BD75C}" type="presParOf" srcId="{1431D5CD-4B04-488A-BA1D-8F97D25E6FB1}" destId="{D07A699E-02CD-4FC7-A06E-F9BD2455516E}" srcOrd="0" destOrd="0" presId="urn:microsoft.com/office/officeart/2005/8/layout/process2"/>
    <dgm:cxn modelId="{74233E13-E453-45C8-BED1-1B5A843B8415}" type="presParOf" srcId="{1431D5CD-4B04-488A-BA1D-8F97D25E6FB1}" destId="{A0019EE4-0A5B-480D-88CE-6C6A8CD23074}" srcOrd="1" destOrd="0" presId="urn:microsoft.com/office/officeart/2005/8/layout/process2"/>
    <dgm:cxn modelId="{4E284464-B8AB-4A58-A123-5956FBA95DC7}" type="presParOf" srcId="{A0019EE4-0A5B-480D-88CE-6C6A8CD23074}" destId="{FAE80C7B-C851-47D1-A662-D794A31C2D07}" srcOrd="0" destOrd="0" presId="urn:microsoft.com/office/officeart/2005/8/layout/process2"/>
    <dgm:cxn modelId="{31319E87-B75B-4DBB-BFBB-B927D3C4ACB0}" type="presParOf" srcId="{1431D5CD-4B04-488A-BA1D-8F97D25E6FB1}" destId="{156C9F18-6363-4017-A594-554A094D45E0}" srcOrd="2" destOrd="0" presId="urn:microsoft.com/office/officeart/2005/8/layout/process2"/>
    <dgm:cxn modelId="{206A9E95-AEBA-4B9A-944E-41972B61677B}" type="presParOf" srcId="{1431D5CD-4B04-488A-BA1D-8F97D25E6FB1}" destId="{ED9AF094-9F8E-4B13-8DDA-8569CB68F332}" srcOrd="3" destOrd="0" presId="urn:microsoft.com/office/officeart/2005/8/layout/process2"/>
    <dgm:cxn modelId="{D29AF725-0C56-459C-B418-8A10AA77C6EF}" type="presParOf" srcId="{ED9AF094-9F8E-4B13-8DDA-8569CB68F332}" destId="{5D8C948D-9831-4A9D-8A7A-C3DB178D30DF}" srcOrd="0" destOrd="0" presId="urn:microsoft.com/office/officeart/2005/8/layout/process2"/>
    <dgm:cxn modelId="{54BECFB9-EDD8-43CD-A1FB-CAC123E59331}" type="presParOf" srcId="{1431D5CD-4B04-488A-BA1D-8F97D25E6FB1}" destId="{E9218A52-34BD-4817-9C80-8AC0EDB961FE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2B9640-3BD1-4993-9075-EB449126513A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</dgm:pt>
    <dgm:pt modelId="{8D648B18-F5D4-47D1-8059-2050074060E6}">
      <dgm:prSet phldrT="[Texte]" phldr="0"/>
      <dgm:spPr/>
      <dgm:t>
        <a:bodyPr/>
        <a:lstStyle/>
        <a:p>
          <a:pPr rtl="0"/>
          <a:r>
            <a:rPr lang="fr-FR" dirty="0" err="1">
              <a:latin typeface="Gill Sans Nova"/>
            </a:rPr>
            <a:t>Github</a:t>
          </a:r>
          <a:endParaRPr lang="fr-FR" dirty="0" err="1"/>
        </a:p>
      </dgm:t>
    </dgm:pt>
    <dgm:pt modelId="{841BEF16-E4B7-4134-9862-79D08814E669}" type="parTrans" cxnId="{50D0D406-483A-4573-B377-F428146BE9ED}">
      <dgm:prSet/>
      <dgm:spPr/>
    </dgm:pt>
    <dgm:pt modelId="{04AE98BE-1043-43D1-8CC2-89F1901394A9}" type="sibTrans" cxnId="{50D0D406-483A-4573-B377-F428146BE9ED}">
      <dgm:prSet/>
      <dgm:spPr/>
    </dgm:pt>
    <dgm:pt modelId="{E0C8BD0B-8324-4698-AFD4-2038CF610EA5}">
      <dgm:prSet phldrT="[Texte]" phldr="0"/>
      <dgm:spPr/>
      <dgm:t>
        <a:bodyPr/>
        <a:lstStyle/>
        <a:p>
          <a:pPr rtl="0"/>
          <a:r>
            <a:rPr lang="fr-FR" dirty="0">
              <a:latin typeface="Gill Sans Nova"/>
            </a:rPr>
            <a:t> </a:t>
          </a:r>
          <a:r>
            <a:rPr lang="fr-FR" dirty="0" err="1">
              <a:latin typeface="Gill Sans Nova"/>
            </a:rPr>
            <a:t>React</a:t>
          </a:r>
          <a:r>
            <a:rPr lang="fr-FR" dirty="0">
              <a:latin typeface="Gill Sans Nova"/>
            </a:rPr>
            <a:t> Native</a:t>
          </a:r>
          <a:endParaRPr lang="fr-FR" dirty="0"/>
        </a:p>
      </dgm:t>
    </dgm:pt>
    <dgm:pt modelId="{133C9E1D-C083-4E97-B4B6-D0AE0227E37C}" type="parTrans" cxnId="{3E1F906D-C675-4888-B45E-E6374B4B5F36}">
      <dgm:prSet/>
      <dgm:spPr/>
    </dgm:pt>
    <dgm:pt modelId="{0502DF24-3271-46D1-A9AF-1C708918BA8C}" type="sibTrans" cxnId="{3E1F906D-C675-4888-B45E-E6374B4B5F36}">
      <dgm:prSet/>
      <dgm:spPr/>
    </dgm:pt>
    <dgm:pt modelId="{DEB4EA3E-6C5D-49A0-8166-1D7566B97048}">
      <dgm:prSet phldrT="[Texte]" phldr="0"/>
      <dgm:spPr/>
      <dgm:t>
        <a:bodyPr/>
        <a:lstStyle/>
        <a:p>
          <a:pPr rtl="0"/>
          <a:r>
            <a:rPr lang="fr-FR" dirty="0">
              <a:latin typeface="Gill Sans Nova"/>
            </a:rPr>
            <a:t>Looping</a:t>
          </a:r>
          <a:endParaRPr lang="fr-FR" dirty="0"/>
        </a:p>
      </dgm:t>
    </dgm:pt>
    <dgm:pt modelId="{E019F34E-7BDF-4585-9D2A-C4CF2626EF9F}" type="parTrans" cxnId="{03578002-9185-46E5-8270-BB8EE59F3D59}">
      <dgm:prSet/>
      <dgm:spPr/>
    </dgm:pt>
    <dgm:pt modelId="{19F7E3F0-C41F-45E8-8324-C5DF4B1843F7}" type="sibTrans" cxnId="{03578002-9185-46E5-8270-BB8EE59F3D59}">
      <dgm:prSet/>
      <dgm:spPr/>
    </dgm:pt>
    <dgm:pt modelId="{55223455-AD16-41EC-BE0E-858D17BA625E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Expo</a:t>
          </a:r>
        </a:p>
      </dgm:t>
    </dgm:pt>
    <dgm:pt modelId="{0DEDE42A-A19E-419D-8D53-00D6F1222A77}" type="parTrans" cxnId="{9F96A90D-093D-4630-9325-77586DC19564}">
      <dgm:prSet/>
      <dgm:spPr/>
    </dgm:pt>
    <dgm:pt modelId="{22FF0AD3-F40A-47D9-ACA4-DCB4B204ABA5}" type="sibTrans" cxnId="{9F96A90D-093D-4630-9325-77586DC19564}">
      <dgm:prSet/>
      <dgm:spPr/>
    </dgm:pt>
    <dgm:pt modelId="{B9D5AD5D-EA75-430E-8DB4-10A686B830D2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Figma</a:t>
          </a:r>
        </a:p>
      </dgm:t>
    </dgm:pt>
    <dgm:pt modelId="{5FEB4182-E659-418C-A8AF-631407A6F448}" type="parTrans" cxnId="{56A938A1-7B7B-4E5D-B4F8-A391D843A7D6}">
      <dgm:prSet/>
      <dgm:spPr/>
    </dgm:pt>
    <dgm:pt modelId="{A530BF35-2114-4EB5-97FE-7B9CB7E309FA}" type="sibTrans" cxnId="{56A938A1-7B7B-4E5D-B4F8-A391D843A7D6}">
      <dgm:prSet/>
      <dgm:spPr/>
    </dgm:pt>
    <dgm:pt modelId="{BD2DE221-661A-4488-9693-49DC1C3FD76B}">
      <dgm:prSet phldr="0"/>
      <dgm:spPr/>
      <dgm:t>
        <a:bodyPr/>
        <a:lstStyle/>
        <a:p>
          <a:pPr rtl="0"/>
          <a:r>
            <a:rPr lang="fr-FR" dirty="0" err="1">
              <a:latin typeface="Gill Sans Nova"/>
            </a:rPr>
            <a:t>StarUML</a:t>
          </a:r>
        </a:p>
      </dgm:t>
    </dgm:pt>
    <dgm:pt modelId="{819F8E9D-465C-4584-B015-21C890687229}" type="parTrans" cxnId="{C4640C3C-7AC9-4331-B94A-7E1B188D48C9}">
      <dgm:prSet/>
      <dgm:spPr/>
    </dgm:pt>
    <dgm:pt modelId="{73A4E13A-12FF-4572-BE1B-21150ADF1C33}" type="sibTrans" cxnId="{C4640C3C-7AC9-4331-B94A-7E1B188D48C9}">
      <dgm:prSet/>
      <dgm:spPr/>
    </dgm:pt>
    <dgm:pt modelId="{5037EB6C-5946-46FA-B681-EA26280EF79B}">
      <dgm:prSet phldr="0"/>
      <dgm:spPr/>
      <dgm:t>
        <a:bodyPr/>
        <a:lstStyle/>
        <a:p>
          <a:pPr rtl="0"/>
          <a:r>
            <a:rPr lang="fr-FR" dirty="0">
              <a:latin typeface="Gill Sans Nova"/>
            </a:rPr>
            <a:t>Firebase:</a:t>
          </a:r>
        </a:p>
      </dgm:t>
    </dgm:pt>
    <dgm:pt modelId="{E8C50533-2C40-4619-9523-B633393FEC96}" type="parTrans" cxnId="{AD75B658-FF9D-4D8D-B3C2-2B3E20C5C639}">
      <dgm:prSet/>
      <dgm:spPr/>
    </dgm:pt>
    <dgm:pt modelId="{EF70997E-6DB1-46D1-A694-1B9A3AFED0FE}" type="sibTrans" cxnId="{AD75B658-FF9D-4D8D-B3C2-2B3E20C5C639}">
      <dgm:prSet/>
      <dgm:spPr/>
    </dgm:pt>
    <dgm:pt modelId="{B50B2375-05F4-4453-B2DE-1F7FA734DC24}">
      <dgm:prSet phldr="0"/>
      <dgm:spPr/>
      <dgm:t>
        <a:bodyPr/>
        <a:lstStyle/>
        <a:p>
          <a:r>
            <a:rPr lang="fr-FR" dirty="0">
              <a:latin typeface="Gill Sans Nova"/>
            </a:rPr>
            <a:t> </a:t>
          </a:r>
          <a:r>
            <a:rPr lang="fr-FR" dirty="0" err="1">
              <a:latin typeface="Gill Sans Nova"/>
            </a:rPr>
            <a:t>Firestore</a:t>
          </a:r>
          <a:r>
            <a:rPr lang="fr-FR" dirty="0">
              <a:latin typeface="Gill Sans Nova"/>
            </a:rPr>
            <a:t> </a:t>
          </a:r>
          <a:r>
            <a:rPr lang="fr-FR" dirty="0" err="1">
              <a:latin typeface="Gill Sans Nova"/>
            </a:rPr>
            <a:t>Database</a:t>
          </a:r>
          <a:r>
            <a:rPr lang="fr-FR" dirty="0">
              <a:latin typeface="Gill Sans Nova"/>
            </a:rPr>
            <a:t>, Authentification, Cloud Storage</a:t>
          </a:r>
          <a:endParaRPr lang="en-US" dirty="0"/>
        </a:p>
      </dgm:t>
    </dgm:pt>
    <dgm:pt modelId="{54B525E3-4533-4AB7-872E-00802CFB540D}" type="parTrans" cxnId="{138ADD86-0511-4937-BBAA-BB802DF88BB8}">
      <dgm:prSet/>
      <dgm:spPr/>
    </dgm:pt>
    <dgm:pt modelId="{35AF095D-E00F-4241-A4C0-DDCE7F28A92E}" type="sibTrans" cxnId="{138ADD86-0511-4937-BBAA-BB802DF88BB8}">
      <dgm:prSet/>
      <dgm:spPr/>
    </dgm:pt>
    <dgm:pt modelId="{E887166D-2225-4BFB-97BC-F7DE491F8AB9}" type="pres">
      <dgm:prSet presAssocID="{602B9640-3BD1-4993-9075-EB449126513A}" presName="linear" presStyleCnt="0">
        <dgm:presLayoutVars>
          <dgm:dir/>
          <dgm:animLvl val="lvl"/>
          <dgm:resizeHandles val="exact"/>
        </dgm:presLayoutVars>
      </dgm:prSet>
      <dgm:spPr/>
    </dgm:pt>
    <dgm:pt modelId="{52BF441D-7781-4D1F-8D13-B07B4074BB5B}" type="pres">
      <dgm:prSet presAssocID="{8D648B18-F5D4-47D1-8059-2050074060E6}" presName="parentLin" presStyleCnt="0"/>
      <dgm:spPr/>
    </dgm:pt>
    <dgm:pt modelId="{C06698A3-7BC3-4647-9ABE-EAB24CD68267}" type="pres">
      <dgm:prSet presAssocID="{8D648B18-F5D4-47D1-8059-2050074060E6}" presName="parentLeftMargin" presStyleLbl="node1" presStyleIdx="0" presStyleCnt="7"/>
      <dgm:spPr/>
    </dgm:pt>
    <dgm:pt modelId="{3A528D7F-125E-4375-BBB7-FD2D75D2CDF7}" type="pres">
      <dgm:prSet presAssocID="{8D648B18-F5D4-47D1-8059-2050074060E6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BDC2D353-0DC4-4FCF-9550-0D85D849E17E}" type="pres">
      <dgm:prSet presAssocID="{8D648B18-F5D4-47D1-8059-2050074060E6}" presName="negativeSpace" presStyleCnt="0"/>
      <dgm:spPr/>
    </dgm:pt>
    <dgm:pt modelId="{3296D840-A79C-4E23-97D1-1858DE2BD8E0}" type="pres">
      <dgm:prSet presAssocID="{8D648B18-F5D4-47D1-8059-2050074060E6}" presName="childText" presStyleLbl="conFgAcc1" presStyleIdx="0" presStyleCnt="7">
        <dgm:presLayoutVars>
          <dgm:bulletEnabled val="1"/>
        </dgm:presLayoutVars>
      </dgm:prSet>
      <dgm:spPr/>
    </dgm:pt>
    <dgm:pt modelId="{AFD38D56-74E4-4CAD-AEFA-93738AACDA7F}" type="pres">
      <dgm:prSet presAssocID="{04AE98BE-1043-43D1-8CC2-89F1901394A9}" presName="spaceBetweenRectangles" presStyleCnt="0"/>
      <dgm:spPr/>
    </dgm:pt>
    <dgm:pt modelId="{87D49319-B55D-4BCD-935D-82EA89519305}" type="pres">
      <dgm:prSet presAssocID="{E0C8BD0B-8324-4698-AFD4-2038CF610EA5}" presName="parentLin" presStyleCnt="0"/>
      <dgm:spPr/>
    </dgm:pt>
    <dgm:pt modelId="{A07A642F-F2A0-4610-AF43-B5E2E1F9A228}" type="pres">
      <dgm:prSet presAssocID="{E0C8BD0B-8324-4698-AFD4-2038CF610EA5}" presName="parentLeftMargin" presStyleLbl="node1" presStyleIdx="0" presStyleCnt="7"/>
      <dgm:spPr/>
    </dgm:pt>
    <dgm:pt modelId="{2A5A4605-F5D9-469F-AE08-552B88059E8A}" type="pres">
      <dgm:prSet presAssocID="{E0C8BD0B-8324-4698-AFD4-2038CF610EA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619BF622-2649-45DE-8F19-8C9DEE3F982D}" type="pres">
      <dgm:prSet presAssocID="{E0C8BD0B-8324-4698-AFD4-2038CF610EA5}" presName="negativeSpace" presStyleCnt="0"/>
      <dgm:spPr/>
    </dgm:pt>
    <dgm:pt modelId="{50815A35-C26E-4A1E-A9C0-D5BAB55FA9FF}" type="pres">
      <dgm:prSet presAssocID="{E0C8BD0B-8324-4698-AFD4-2038CF610EA5}" presName="childText" presStyleLbl="conFgAcc1" presStyleIdx="1" presStyleCnt="7">
        <dgm:presLayoutVars>
          <dgm:bulletEnabled val="1"/>
        </dgm:presLayoutVars>
      </dgm:prSet>
      <dgm:spPr/>
    </dgm:pt>
    <dgm:pt modelId="{9811F654-7DB0-4A76-A8FF-E4F32079E620}" type="pres">
      <dgm:prSet presAssocID="{0502DF24-3271-46D1-A9AF-1C708918BA8C}" presName="spaceBetweenRectangles" presStyleCnt="0"/>
      <dgm:spPr/>
    </dgm:pt>
    <dgm:pt modelId="{978FB6C4-3D33-4C92-B9C7-35EB982C10A0}" type="pres">
      <dgm:prSet presAssocID="{5037EB6C-5946-46FA-B681-EA26280EF79B}" presName="parentLin" presStyleCnt="0"/>
      <dgm:spPr/>
    </dgm:pt>
    <dgm:pt modelId="{0F3F15E8-DC60-4ECA-9C4D-89BB08DD3791}" type="pres">
      <dgm:prSet presAssocID="{5037EB6C-5946-46FA-B681-EA26280EF79B}" presName="parentLeftMargin" presStyleLbl="node1" presStyleIdx="1" presStyleCnt="7"/>
      <dgm:spPr/>
    </dgm:pt>
    <dgm:pt modelId="{0742EF21-F2C8-46FE-9D7C-24D600279332}" type="pres">
      <dgm:prSet presAssocID="{5037EB6C-5946-46FA-B681-EA26280EF79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C4B72DE8-694C-48A4-85DF-249F87BC767A}" type="pres">
      <dgm:prSet presAssocID="{5037EB6C-5946-46FA-B681-EA26280EF79B}" presName="negativeSpace" presStyleCnt="0"/>
      <dgm:spPr/>
    </dgm:pt>
    <dgm:pt modelId="{6894444A-14E4-4487-AAB6-5FDCAB6DAD5F}" type="pres">
      <dgm:prSet presAssocID="{5037EB6C-5946-46FA-B681-EA26280EF79B}" presName="childText" presStyleLbl="conFgAcc1" presStyleIdx="2" presStyleCnt="7">
        <dgm:presLayoutVars>
          <dgm:bulletEnabled val="1"/>
        </dgm:presLayoutVars>
      </dgm:prSet>
      <dgm:spPr/>
    </dgm:pt>
    <dgm:pt modelId="{3735AB5F-00E2-4BEF-A454-DA743BDACF75}" type="pres">
      <dgm:prSet presAssocID="{EF70997E-6DB1-46D1-A694-1B9A3AFED0FE}" presName="spaceBetweenRectangles" presStyleCnt="0"/>
      <dgm:spPr/>
    </dgm:pt>
    <dgm:pt modelId="{574F3EC3-C5CF-4E19-AC57-EDFB0E038BEA}" type="pres">
      <dgm:prSet presAssocID="{DEB4EA3E-6C5D-49A0-8166-1D7566B97048}" presName="parentLin" presStyleCnt="0"/>
      <dgm:spPr/>
    </dgm:pt>
    <dgm:pt modelId="{DA438A06-5D8A-48A0-BB71-2CCB22A1F520}" type="pres">
      <dgm:prSet presAssocID="{DEB4EA3E-6C5D-49A0-8166-1D7566B97048}" presName="parentLeftMargin" presStyleLbl="node1" presStyleIdx="2" presStyleCnt="7"/>
      <dgm:spPr/>
    </dgm:pt>
    <dgm:pt modelId="{9D736A5E-1088-4AC7-A709-4DEF0808AE27}" type="pres">
      <dgm:prSet presAssocID="{DEB4EA3E-6C5D-49A0-8166-1D7566B97048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D40C99FE-39F3-4C90-86DA-81654439EC57}" type="pres">
      <dgm:prSet presAssocID="{DEB4EA3E-6C5D-49A0-8166-1D7566B97048}" presName="negativeSpace" presStyleCnt="0"/>
      <dgm:spPr/>
    </dgm:pt>
    <dgm:pt modelId="{F834281A-EBD7-4336-B169-55CA28FF1B21}" type="pres">
      <dgm:prSet presAssocID="{DEB4EA3E-6C5D-49A0-8166-1D7566B97048}" presName="childText" presStyleLbl="conFgAcc1" presStyleIdx="3" presStyleCnt="7">
        <dgm:presLayoutVars>
          <dgm:bulletEnabled val="1"/>
        </dgm:presLayoutVars>
      </dgm:prSet>
      <dgm:spPr/>
    </dgm:pt>
    <dgm:pt modelId="{867D06AD-AFEB-41D0-8016-66877408D520}" type="pres">
      <dgm:prSet presAssocID="{19F7E3F0-C41F-45E8-8324-C5DF4B1843F7}" presName="spaceBetweenRectangles" presStyleCnt="0"/>
      <dgm:spPr/>
    </dgm:pt>
    <dgm:pt modelId="{09F5564D-B796-4A58-8F2E-DED7FA8B9E90}" type="pres">
      <dgm:prSet presAssocID="{55223455-AD16-41EC-BE0E-858D17BA625E}" presName="parentLin" presStyleCnt="0"/>
      <dgm:spPr/>
    </dgm:pt>
    <dgm:pt modelId="{8DBD172F-03F2-4CB5-B943-0F90FDE0FDFE}" type="pres">
      <dgm:prSet presAssocID="{55223455-AD16-41EC-BE0E-858D17BA625E}" presName="parentLeftMargin" presStyleLbl="node1" presStyleIdx="3" presStyleCnt="7"/>
      <dgm:spPr/>
    </dgm:pt>
    <dgm:pt modelId="{3B7CCC2F-C7DB-45E8-A6AF-DCD210CE9F1B}" type="pres">
      <dgm:prSet presAssocID="{55223455-AD16-41EC-BE0E-858D17BA625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092D0D87-200A-4FD8-B66A-36CD25CC95EA}" type="pres">
      <dgm:prSet presAssocID="{55223455-AD16-41EC-BE0E-858D17BA625E}" presName="negativeSpace" presStyleCnt="0"/>
      <dgm:spPr/>
    </dgm:pt>
    <dgm:pt modelId="{276AC264-3029-4A8F-B5D4-280B578E79B8}" type="pres">
      <dgm:prSet presAssocID="{55223455-AD16-41EC-BE0E-858D17BA625E}" presName="childText" presStyleLbl="conFgAcc1" presStyleIdx="4" presStyleCnt="7">
        <dgm:presLayoutVars>
          <dgm:bulletEnabled val="1"/>
        </dgm:presLayoutVars>
      </dgm:prSet>
      <dgm:spPr/>
    </dgm:pt>
    <dgm:pt modelId="{DBD9FA8D-813E-4295-A148-D9239B60C277}" type="pres">
      <dgm:prSet presAssocID="{22FF0AD3-F40A-47D9-ACA4-DCB4B204ABA5}" presName="spaceBetweenRectangles" presStyleCnt="0"/>
      <dgm:spPr/>
    </dgm:pt>
    <dgm:pt modelId="{EE2A3807-59D2-4574-992C-544F764B743D}" type="pres">
      <dgm:prSet presAssocID="{B9D5AD5D-EA75-430E-8DB4-10A686B830D2}" presName="parentLin" presStyleCnt="0"/>
      <dgm:spPr/>
    </dgm:pt>
    <dgm:pt modelId="{3C69EB79-C9AF-4008-9816-5CE745DD2CA7}" type="pres">
      <dgm:prSet presAssocID="{B9D5AD5D-EA75-430E-8DB4-10A686B830D2}" presName="parentLeftMargin" presStyleLbl="node1" presStyleIdx="4" presStyleCnt="7"/>
      <dgm:spPr/>
    </dgm:pt>
    <dgm:pt modelId="{BA9062D4-3047-49E9-9D61-93933AC3685D}" type="pres">
      <dgm:prSet presAssocID="{B9D5AD5D-EA75-430E-8DB4-10A686B830D2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F7F64732-974D-49E6-9BF6-3D1EE8C68D2B}" type="pres">
      <dgm:prSet presAssocID="{B9D5AD5D-EA75-430E-8DB4-10A686B830D2}" presName="negativeSpace" presStyleCnt="0"/>
      <dgm:spPr/>
    </dgm:pt>
    <dgm:pt modelId="{47CA62AD-3028-4513-A11E-49FA3D9AE72C}" type="pres">
      <dgm:prSet presAssocID="{B9D5AD5D-EA75-430E-8DB4-10A686B830D2}" presName="childText" presStyleLbl="conFgAcc1" presStyleIdx="5" presStyleCnt="7">
        <dgm:presLayoutVars>
          <dgm:bulletEnabled val="1"/>
        </dgm:presLayoutVars>
      </dgm:prSet>
      <dgm:spPr/>
    </dgm:pt>
    <dgm:pt modelId="{62C82CBE-88A2-4618-9A95-0CF32E6E60BE}" type="pres">
      <dgm:prSet presAssocID="{A530BF35-2114-4EB5-97FE-7B9CB7E309FA}" presName="spaceBetweenRectangles" presStyleCnt="0"/>
      <dgm:spPr/>
    </dgm:pt>
    <dgm:pt modelId="{C9621CE5-7853-4433-9E57-7884E09B53CF}" type="pres">
      <dgm:prSet presAssocID="{BD2DE221-661A-4488-9693-49DC1C3FD76B}" presName="parentLin" presStyleCnt="0"/>
      <dgm:spPr/>
    </dgm:pt>
    <dgm:pt modelId="{407F8714-EAF1-4146-97ED-0ED9695CBD72}" type="pres">
      <dgm:prSet presAssocID="{BD2DE221-661A-4488-9693-49DC1C3FD76B}" presName="parentLeftMargin" presStyleLbl="node1" presStyleIdx="5" presStyleCnt="7"/>
      <dgm:spPr/>
    </dgm:pt>
    <dgm:pt modelId="{7D202453-D169-4376-8174-01ADC0F56AFA}" type="pres">
      <dgm:prSet presAssocID="{BD2DE221-661A-4488-9693-49DC1C3FD76B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A167A960-0CAE-4AAF-8863-9A2EDAD32AFD}" type="pres">
      <dgm:prSet presAssocID="{BD2DE221-661A-4488-9693-49DC1C3FD76B}" presName="negativeSpace" presStyleCnt="0"/>
      <dgm:spPr/>
    </dgm:pt>
    <dgm:pt modelId="{914D6AB4-6F33-426A-94B8-BB3F30C5A546}" type="pres">
      <dgm:prSet presAssocID="{BD2DE221-661A-4488-9693-49DC1C3FD76B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03578002-9185-46E5-8270-BB8EE59F3D59}" srcId="{602B9640-3BD1-4993-9075-EB449126513A}" destId="{DEB4EA3E-6C5D-49A0-8166-1D7566B97048}" srcOrd="3" destOrd="0" parTransId="{E019F34E-7BDF-4585-9D2A-C4CF2626EF9F}" sibTransId="{19F7E3F0-C41F-45E8-8324-C5DF4B1843F7}"/>
    <dgm:cxn modelId="{50D0D406-483A-4573-B377-F428146BE9ED}" srcId="{602B9640-3BD1-4993-9075-EB449126513A}" destId="{8D648B18-F5D4-47D1-8059-2050074060E6}" srcOrd="0" destOrd="0" parTransId="{841BEF16-E4B7-4134-9862-79D08814E669}" sibTransId="{04AE98BE-1043-43D1-8CC2-89F1901394A9}"/>
    <dgm:cxn modelId="{9F96A90D-093D-4630-9325-77586DC19564}" srcId="{602B9640-3BD1-4993-9075-EB449126513A}" destId="{55223455-AD16-41EC-BE0E-858D17BA625E}" srcOrd="4" destOrd="0" parTransId="{0DEDE42A-A19E-419D-8D53-00D6F1222A77}" sibTransId="{22FF0AD3-F40A-47D9-ACA4-DCB4B204ABA5}"/>
    <dgm:cxn modelId="{7E18E411-6EFD-48CE-9696-7968A8FC576C}" type="presOf" srcId="{B9D5AD5D-EA75-430E-8DB4-10A686B830D2}" destId="{BA9062D4-3047-49E9-9D61-93933AC3685D}" srcOrd="1" destOrd="0" presId="urn:microsoft.com/office/officeart/2005/8/layout/list1"/>
    <dgm:cxn modelId="{0D425E24-5D49-49CA-AFC5-19945217A66B}" type="presOf" srcId="{DEB4EA3E-6C5D-49A0-8166-1D7566B97048}" destId="{9D736A5E-1088-4AC7-A709-4DEF0808AE27}" srcOrd="1" destOrd="0" presId="urn:microsoft.com/office/officeart/2005/8/layout/list1"/>
    <dgm:cxn modelId="{67D91334-DBE8-47FD-A88B-297B4E7E9D3A}" type="presOf" srcId="{55223455-AD16-41EC-BE0E-858D17BA625E}" destId="{3B7CCC2F-C7DB-45E8-A6AF-DCD210CE9F1B}" srcOrd="1" destOrd="0" presId="urn:microsoft.com/office/officeart/2005/8/layout/list1"/>
    <dgm:cxn modelId="{C4640C3C-7AC9-4331-B94A-7E1B188D48C9}" srcId="{602B9640-3BD1-4993-9075-EB449126513A}" destId="{BD2DE221-661A-4488-9693-49DC1C3FD76B}" srcOrd="6" destOrd="0" parTransId="{819F8E9D-465C-4584-B015-21C890687229}" sibTransId="{73A4E13A-12FF-4572-BE1B-21150ADF1C33}"/>
    <dgm:cxn modelId="{4C9BCD5D-7D97-40A3-A620-3F32D0525FE0}" type="presOf" srcId="{BD2DE221-661A-4488-9693-49DC1C3FD76B}" destId="{7D202453-D169-4376-8174-01ADC0F56AFA}" srcOrd="1" destOrd="0" presId="urn:microsoft.com/office/officeart/2005/8/layout/list1"/>
    <dgm:cxn modelId="{E392EB42-40A5-40C2-A952-3AA490D00D4D}" type="presOf" srcId="{BD2DE221-661A-4488-9693-49DC1C3FD76B}" destId="{407F8714-EAF1-4146-97ED-0ED9695CBD72}" srcOrd="0" destOrd="0" presId="urn:microsoft.com/office/officeart/2005/8/layout/list1"/>
    <dgm:cxn modelId="{43A2C764-5FED-4FA2-A918-F08A6BC6D01F}" type="presOf" srcId="{55223455-AD16-41EC-BE0E-858D17BA625E}" destId="{8DBD172F-03F2-4CB5-B943-0F90FDE0FDFE}" srcOrd="0" destOrd="0" presId="urn:microsoft.com/office/officeart/2005/8/layout/list1"/>
    <dgm:cxn modelId="{66083467-6122-43BC-BD1C-9A2DFA819C65}" type="presOf" srcId="{DEB4EA3E-6C5D-49A0-8166-1D7566B97048}" destId="{DA438A06-5D8A-48A0-BB71-2CCB22A1F520}" srcOrd="0" destOrd="0" presId="urn:microsoft.com/office/officeart/2005/8/layout/list1"/>
    <dgm:cxn modelId="{3E1F906D-C675-4888-B45E-E6374B4B5F36}" srcId="{602B9640-3BD1-4993-9075-EB449126513A}" destId="{E0C8BD0B-8324-4698-AFD4-2038CF610EA5}" srcOrd="1" destOrd="0" parTransId="{133C9E1D-C083-4E97-B4B6-D0AE0227E37C}" sibTransId="{0502DF24-3271-46D1-A9AF-1C708918BA8C}"/>
    <dgm:cxn modelId="{AD75B658-FF9D-4D8D-B3C2-2B3E20C5C639}" srcId="{602B9640-3BD1-4993-9075-EB449126513A}" destId="{5037EB6C-5946-46FA-B681-EA26280EF79B}" srcOrd="2" destOrd="0" parTransId="{E8C50533-2C40-4619-9523-B633393FEC96}" sibTransId="{EF70997E-6DB1-46D1-A694-1B9A3AFED0FE}"/>
    <dgm:cxn modelId="{98831285-B87B-4E24-95FF-4E402C140171}" type="presOf" srcId="{B50B2375-05F4-4453-B2DE-1F7FA734DC24}" destId="{6894444A-14E4-4487-AAB6-5FDCAB6DAD5F}" srcOrd="0" destOrd="0" presId="urn:microsoft.com/office/officeart/2005/8/layout/list1"/>
    <dgm:cxn modelId="{138ADD86-0511-4937-BBAA-BB802DF88BB8}" srcId="{5037EB6C-5946-46FA-B681-EA26280EF79B}" destId="{B50B2375-05F4-4453-B2DE-1F7FA734DC24}" srcOrd="0" destOrd="0" parTransId="{54B525E3-4533-4AB7-872E-00802CFB540D}" sibTransId="{35AF095D-E00F-4241-A4C0-DDCE7F28A92E}"/>
    <dgm:cxn modelId="{1E6C1792-34E4-420C-AA8A-CAF8DA28E2A9}" type="presOf" srcId="{E0C8BD0B-8324-4698-AFD4-2038CF610EA5}" destId="{A07A642F-F2A0-4610-AF43-B5E2E1F9A228}" srcOrd="0" destOrd="0" presId="urn:microsoft.com/office/officeart/2005/8/layout/list1"/>
    <dgm:cxn modelId="{56A938A1-7B7B-4E5D-B4F8-A391D843A7D6}" srcId="{602B9640-3BD1-4993-9075-EB449126513A}" destId="{B9D5AD5D-EA75-430E-8DB4-10A686B830D2}" srcOrd="5" destOrd="0" parTransId="{5FEB4182-E659-418C-A8AF-631407A6F448}" sibTransId="{A530BF35-2114-4EB5-97FE-7B9CB7E309FA}"/>
    <dgm:cxn modelId="{5E28C3C1-4723-4EB5-8024-332E3C1FEADF}" type="presOf" srcId="{E0C8BD0B-8324-4698-AFD4-2038CF610EA5}" destId="{2A5A4605-F5D9-469F-AE08-552B88059E8A}" srcOrd="1" destOrd="0" presId="urn:microsoft.com/office/officeart/2005/8/layout/list1"/>
    <dgm:cxn modelId="{B6C5B4C3-5FF0-4D2C-B252-C9C0B05A697E}" type="presOf" srcId="{8D648B18-F5D4-47D1-8059-2050074060E6}" destId="{C06698A3-7BC3-4647-9ABE-EAB24CD68267}" srcOrd="0" destOrd="0" presId="urn:microsoft.com/office/officeart/2005/8/layout/list1"/>
    <dgm:cxn modelId="{260198D7-0F5F-4A1B-AC33-6E492AE27BF9}" type="presOf" srcId="{8D648B18-F5D4-47D1-8059-2050074060E6}" destId="{3A528D7F-125E-4375-BBB7-FD2D75D2CDF7}" srcOrd="1" destOrd="0" presId="urn:microsoft.com/office/officeart/2005/8/layout/list1"/>
    <dgm:cxn modelId="{D144BDD9-EF5E-47FB-83B0-F959BCF2CE69}" type="presOf" srcId="{602B9640-3BD1-4993-9075-EB449126513A}" destId="{E887166D-2225-4BFB-97BC-F7DE491F8AB9}" srcOrd="0" destOrd="0" presId="urn:microsoft.com/office/officeart/2005/8/layout/list1"/>
    <dgm:cxn modelId="{7EC156DE-3E15-445B-A305-181563134D19}" type="presOf" srcId="{B9D5AD5D-EA75-430E-8DB4-10A686B830D2}" destId="{3C69EB79-C9AF-4008-9816-5CE745DD2CA7}" srcOrd="0" destOrd="0" presId="urn:microsoft.com/office/officeart/2005/8/layout/list1"/>
    <dgm:cxn modelId="{DBC837EF-A84F-4CD0-9D4D-053030DB3EE7}" type="presOf" srcId="{5037EB6C-5946-46FA-B681-EA26280EF79B}" destId="{0F3F15E8-DC60-4ECA-9C4D-89BB08DD3791}" srcOrd="0" destOrd="0" presId="urn:microsoft.com/office/officeart/2005/8/layout/list1"/>
    <dgm:cxn modelId="{7B465AFB-5533-426B-8BB5-0A2B3A4FF7CA}" type="presOf" srcId="{5037EB6C-5946-46FA-B681-EA26280EF79B}" destId="{0742EF21-F2C8-46FE-9D7C-24D600279332}" srcOrd="1" destOrd="0" presId="urn:microsoft.com/office/officeart/2005/8/layout/list1"/>
    <dgm:cxn modelId="{C1A6A208-CC88-40C4-BA4D-218104C919DB}" type="presParOf" srcId="{E887166D-2225-4BFB-97BC-F7DE491F8AB9}" destId="{52BF441D-7781-4D1F-8D13-B07B4074BB5B}" srcOrd="0" destOrd="0" presId="urn:microsoft.com/office/officeart/2005/8/layout/list1"/>
    <dgm:cxn modelId="{75B5AF03-B632-4453-B670-B5F7875904B5}" type="presParOf" srcId="{52BF441D-7781-4D1F-8D13-B07B4074BB5B}" destId="{C06698A3-7BC3-4647-9ABE-EAB24CD68267}" srcOrd="0" destOrd="0" presId="urn:microsoft.com/office/officeart/2005/8/layout/list1"/>
    <dgm:cxn modelId="{7B7AE596-5391-4600-9601-AA8D45622F04}" type="presParOf" srcId="{52BF441D-7781-4D1F-8D13-B07B4074BB5B}" destId="{3A528D7F-125E-4375-BBB7-FD2D75D2CDF7}" srcOrd="1" destOrd="0" presId="urn:microsoft.com/office/officeart/2005/8/layout/list1"/>
    <dgm:cxn modelId="{8D6D8726-E93E-45C3-B9FF-9F6A85EF725A}" type="presParOf" srcId="{E887166D-2225-4BFB-97BC-F7DE491F8AB9}" destId="{BDC2D353-0DC4-4FCF-9550-0D85D849E17E}" srcOrd="1" destOrd="0" presId="urn:microsoft.com/office/officeart/2005/8/layout/list1"/>
    <dgm:cxn modelId="{45A7628D-6168-477E-945E-95BB5D410ADC}" type="presParOf" srcId="{E887166D-2225-4BFB-97BC-F7DE491F8AB9}" destId="{3296D840-A79C-4E23-97D1-1858DE2BD8E0}" srcOrd="2" destOrd="0" presId="urn:microsoft.com/office/officeart/2005/8/layout/list1"/>
    <dgm:cxn modelId="{322F85F1-6D58-4B0E-AAA2-24D1A49E51B1}" type="presParOf" srcId="{E887166D-2225-4BFB-97BC-F7DE491F8AB9}" destId="{AFD38D56-74E4-4CAD-AEFA-93738AACDA7F}" srcOrd="3" destOrd="0" presId="urn:microsoft.com/office/officeart/2005/8/layout/list1"/>
    <dgm:cxn modelId="{AD7F3282-A7AE-4A0E-981A-52F87E96603D}" type="presParOf" srcId="{E887166D-2225-4BFB-97BC-F7DE491F8AB9}" destId="{87D49319-B55D-4BCD-935D-82EA89519305}" srcOrd="4" destOrd="0" presId="urn:microsoft.com/office/officeart/2005/8/layout/list1"/>
    <dgm:cxn modelId="{F7EFD023-4C3C-4E37-A23F-9DA2E5AC7323}" type="presParOf" srcId="{87D49319-B55D-4BCD-935D-82EA89519305}" destId="{A07A642F-F2A0-4610-AF43-B5E2E1F9A228}" srcOrd="0" destOrd="0" presId="urn:microsoft.com/office/officeart/2005/8/layout/list1"/>
    <dgm:cxn modelId="{569F1580-CB86-448D-978A-FA2B9804B582}" type="presParOf" srcId="{87D49319-B55D-4BCD-935D-82EA89519305}" destId="{2A5A4605-F5D9-469F-AE08-552B88059E8A}" srcOrd="1" destOrd="0" presId="urn:microsoft.com/office/officeart/2005/8/layout/list1"/>
    <dgm:cxn modelId="{7E8C57EB-4C59-4676-8040-C6B930C6D9ED}" type="presParOf" srcId="{E887166D-2225-4BFB-97BC-F7DE491F8AB9}" destId="{619BF622-2649-45DE-8F19-8C9DEE3F982D}" srcOrd="5" destOrd="0" presId="urn:microsoft.com/office/officeart/2005/8/layout/list1"/>
    <dgm:cxn modelId="{9ECF9BAF-DD8F-4B00-A3A9-EFD9318655D8}" type="presParOf" srcId="{E887166D-2225-4BFB-97BC-F7DE491F8AB9}" destId="{50815A35-C26E-4A1E-A9C0-D5BAB55FA9FF}" srcOrd="6" destOrd="0" presId="urn:microsoft.com/office/officeart/2005/8/layout/list1"/>
    <dgm:cxn modelId="{A85E9612-FDC8-49ED-9157-B1D12725FEE4}" type="presParOf" srcId="{E887166D-2225-4BFB-97BC-F7DE491F8AB9}" destId="{9811F654-7DB0-4A76-A8FF-E4F32079E620}" srcOrd="7" destOrd="0" presId="urn:microsoft.com/office/officeart/2005/8/layout/list1"/>
    <dgm:cxn modelId="{04DABA09-A745-4936-A828-DF5B4512EAD1}" type="presParOf" srcId="{E887166D-2225-4BFB-97BC-F7DE491F8AB9}" destId="{978FB6C4-3D33-4C92-B9C7-35EB982C10A0}" srcOrd="8" destOrd="0" presId="urn:microsoft.com/office/officeart/2005/8/layout/list1"/>
    <dgm:cxn modelId="{6FA78A31-DA46-4D33-A222-A5CE972045FF}" type="presParOf" srcId="{978FB6C4-3D33-4C92-B9C7-35EB982C10A0}" destId="{0F3F15E8-DC60-4ECA-9C4D-89BB08DD3791}" srcOrd="0" destOrd="0" presId="urn:microsoft.com/office/officeart/2005/8/layout/list1"/>
    <dgm:cxn modelId="{0E3FD834-65AD-416F-9BD4-29F585462DB6}" type="presParOf" srcId="{978FB6C4-3D33-4C92-B9C7-35EB982C10A0}" destId="{0742EF21-F2C8-46FE-9D7C-24D600279332}" srcOrd="1" destOrd="0" presId="urn:microsoft.com/office/officeart/2005/8/layout/list1"/>
    <dgm:cxn modelId="{9E6559F3-24AB-4047-99B1-84DBCE67E76C}" type="presParOf" srcId="{E887166D-2225-4BFB-97BC-F7DE491F8AB9}" destId="{C4B72DE8-694C-48A4-85DF-249F87BC767A}" srcOrd="9" destOrd="0" presId="urn:microsoft.com/office/officeart/2005/8/layout/list1"/>
    <dgm:cxn modelId="{013E042A-938C-41AB-95CF-61921F832A39}" type="presParOf" srcId="{E887166D-2225-4BFB-97BC-F7DE491F8AB9}" destId="{6894444A-14E4-4487-AAB6-5FDCAB6DAD5F}" srcOrd="10" destOrd="0" presId="urn:microsoft.com/office/officeart/2005/8/layout/list1"/>
    <dgm:cxn modelId="{61BF1765-B91E-47E4-8F0E-962482D74756}" type="presParOf" srcId="{E887166D-2225-4BFB-97BC-F7DE491F8AB9}" destId="{3735AB5F-00E2-4BEF-A454-DA743BDACF75}" srcOrd="11" destOrd="0" presId="urn:microsoft.com/office/officeart/2005/8/layout/list1"/>
    <dgm:cxn modelId="{22D3837D-46C2-4759-8E30-E15D8FD553DB}" type="presParOf" srcId="{E887166D-2225-4BFB-97BC-F7DE491F8AB9}" destId="{574F3EC3-C5CF-4E19-AC57-EDFB0E038BEA}" srcOrd="12" destOrd="0" presId="urn:microsoft.com/office/officeart/2005/8/layout/list1"/>
    <dgm:cxn modelId="{BED6C0C3-BAFF-4924-AEC9-F28A4ED9FBC0}" type="presParOf" srcId="{574F3EC3-C5CF-4E19-AC57-EDFB0E038BEA}" destId="{DA438A06-5D8A-48A0-BB71-2CCB22A1F520}" srcOrd="0" destOrd="0" presId="urn:microsoft.com/office/officeart/2005/8/layout/list1"/>
    <dgm:cxn modelId="{C5FA3C3D-1693-44BF-B683-BF748450ACB4}" type="presParOf" srcId="{574F3EC3-C5CF-4E19-AC57-EDFB0E038BEA}" destId="{9D736A5E-1088-4AC7-A709-4DEF0808AE27}" srcOrd="1" destOrd="0" presId="urn:microsoft.com/office/officeart/2005/8/layout/list1"/>
    <dgm:cxn modelId="{14F56850-8FE0-4B55-ABC1-02D49A404CF3}" type="presParOf" srcId="{E887166D-2225-4BFB-97BC-F7DE491F8AB9}" destId="{D40C99FE-39F3-4C90-86DA-81654439EC57}" srcOrd="13" destOrd="0" presId="urn:microsoft.com/office/officeart/2005/8/layout/list1"/>
    <dgm:cxn modelId="{3963ED42-3939-4443-9C07-21D6B16CA80E}" type="presParOf" srcId="{E887166D-2225-4BFB-97BC-F7DE491F8AB9}" destId="{F834281A-EBD7-4336-B169-55CA28FF1B21}" srcOrd="14" destOrd="0" presId="urn:microsoft.com/office/officeart/2005/8/layout/list1"/>
    <dgm:cxn modelId="{985C6B49-0957-4A42-8039-4C96D7AB50D7}" type="presParOf" srcId="{E887166D-2225-4BFB-97BC-F7DE491F8AB9}" destId="{867D06AD-AFEB-41D0-8016-66877408D520}" srcOrd="15" destOrd="0" presId="urn:microsoft.com/office/officeart/2005/8/layout/list1"/>
    <dgm:cxn modelId="{885A45AD-7927-46BC-BE30-B95DC060B079}" type="presParOf" srcId="{E887166D-2225-4BFB-97BC-F7DE491F8AB9}" destId="{09F5564D-B796-4A58-8F2E-DED7FA8B9E90}" srcOrd="16" destOrd="0" presId="urn:microsoft.com/office/officeart/2005/8/layout/list1"/>
    <dgm:cxn modelId="{5643E62A-1C44-47D4-9115-91C0C31382AF}" type="presParOf" srcId="{09F5564D-B796-4A58-8F2E-DED7FA8B9E90}" destId="{8DBD172F-03F2-4CB5-B943-0F90FDE0FDFE}" srcOrd="0" destOrd="0" presId="urn:microsoft.com/office/officeart/2005/8/layout/list1"/>
    <dgm:cxn modelId="{A586ED5D-0540-4A07-BC6B-825123E66E4F}" type="presParOf" srcId="{09F5564D-B796-4A58-8F2E-DED7FA8B9E90}" destId="{3B7CCC2F-C7DB-45E8-A6AF-DCD210CE9F1B}" srcOrd="1" destOrd="0" presId="urn:microsoft.com/office/officeart/2005/8/layout/list1"/>
    <dgm:cxn modelId="{3DF103F6-C994-440C-8C83-DE63B1F32BE9}" type="presParOf" srcId="{E887166D-2225-4BFB-97BC-F7DE491F8AB9}" destId="{092D0D87-200A-4FD8-B66A-36CD25CC95EA}" srcOrd="17" destOrd="0" presId="urn:microsoft.com/office/officeart/2005/8/layout/list1"/>
    <dgm:cxn modelId="{650BAB20-F479-44B1-9D4F-455EEA19C3C1}" type="presParOf" srcId="{E887166D-2225-4BFB-97BC-F7DE491F8AB9}" destId="{276AC264-3029-4A8F-B5D4-280B578E79B8}" srcOrd="18" destOrd="0" presId="urn:microsoft.com/office/officeart/2005/8/layout/list1"/>
    <dgm:cxn modelId="{3E2B4A48-9B61-429A-A7E0-40EA6F9061F5}" type="presParOf" srcId="{E887166D-2225-4BFB-97BC-F7DE491F8AB9}" destId="{DBD9FA8D-813E-4295-A148-D9239B60C277}" srcOrd="19" destOrd="0" presId="urn:microsoft.com/office/officeart/2005/8/layout/list1"/>
    <dgm:cxn modelId="{EBB25C06-F88A-408B-9559-376FE472D1E1}" type="presParOf" srcId="{E887166D-2225-4BFB-97BC-F7DE491F8AB9}" destId="{EE2A3807-59D2-4574-992C-544F764B743D}" srcOrd="20" destOrd="0" presId="urn:microsoft.com/office/officeart/2005/8/layout/list1"/>
    <dgm:cxn modelId="{6EAC5BE4-CAE1-4055-8E68-3FB8A9966FC6}" type="presParOf" srcId="{EE2A3807-59D2-4574-992C-544F764B743D}" destId="{3C69EB79-C9AF-4008-9816-5CE745DD2CA7}" srcOrd="0" destOrd="0" presId="urn:microsoft.com/office/officeart/2005/8/layout/list1"/>
    <dgm:cxn modelId="{66947D1A-16F3-4D87-B5AC-D35C2160A511}" type="presParOf" srcId="{EE2A3807-59D2-4574-992C-544F764B743D}" destId="{BA9062D4-3047-49E9-9D61-93933AC3685D}" srcOrd="1" destOrd="0" presId="urn:microsoft.com/office/officeart/2005/8/layout/list1"/>
    <dgm:cxn modelId="{6A1702E0-F8B7-40FC-97C2-51DC6E7C8B61}" type="presParOf" srcId="{E887166D-2225-4BFB-97BC-F7DE491F8AB9}" destId="{F7F64732-974D-49E6-9BF6-3D1EE8C68D2B}" srcOrd="21" destOrd="0" presId="urn:microsoft.com/office/officeart/2005/8/layout/list1"/>
    <dgm:cxn modelId="{85D3B930-8717-493F-A028-1F815E393F5F}" type="presParOf" srcId="{E887166D-2225-4BFB-97BC-F7DE491F8AB9}" destId="{47CA62AD-3028-4513-A11E-49FA3D9AE72C}" srcOrd="22" destOrd="0" presId="urn:microsoft.com/office/officeart/2005/8/layout/list1"/>
    <dgm:cxn modelId="{FD272111-52A1-4EFC-8CA2-E78552F43016}" type="presParOf" srcId="{E887166D-2225-4BFB-97BC-F7DE491F8AB9}" destId="{62C82CBE-88A2-4618-9A95-0CF32E6E60BE}" srcOrd="23" destOrd="0" presId="urn:microsoft.com/office/officeart/2005/8/layout/list1"/>
    <dgm:cxn modelId="{A4A04AB7-A648-4287-9C69-6D92D1BBAC56}" type="presParOf" srcId="{E887166D-2225-4BFB-97BC-F7DE491F8AB9}" destId="{C9621CE5-7853-4433-9E57-7884E09B53CF}" srcOrd="24" destOrd="0" presId="urn:microsoft.com/office/officeart/2005/8/layout/list1"/>
    <dgm:cxn modelId="{7EA2DD8C-318F-4FD2-999C-A6509F290218}" type="presParOf" srcId="{C9621CE5-7853-4433-9E57-7884E09B53CF}" destId="{407F8714-EAF1-4146-97ED-0ED9695CBD72}" srcOrd="0" destOrd="0" presId="urn:microsoft.com/office/officeart/2005/8/layout/list1"/>
    <dgm:cxn modelId="{8B0CAD05-BC05-4144-AE20-AD2881F6BE26}" type="presParOf" srcId="{C9621CE5-7853-4433-9E57-7884E09B53CF}" destId="{7D202453-D169-4376-8174-01ADC0F56AFA}" srcOrd="1" destOrd="0" presId="urn:microsoft.com/office/officeart/2005/8/layout/list1"/>
    <dgm:cxn modelId="{FAD37407-EA02-42C6-B5BA-F05AD46488FA}" type="presParOf" srcId="{E887166D-2225-4BFB-97BC-F7DE491F8AB9}" destId="{A167A960-0CAE-4AAF-8863-9A2EDAD32AFD}" srcOrd="25" destOrd="0" presId="urn:microsoft.com/office/officeart/2005/8/layout/list1"/>
    <dgm:cxn modelId="{A8A7D4CA-0A33-4D30-A280-B8189516A6C3}" type="presParOf" srcId="{E887166D-2225-4BFB-97BC-F7DE491F8AB9}" destId="{914D6AB4-6F33-426A-94B8-BB3F30C5A546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D2E26B-5FFA-4EEB-9A59-17A89066CFE7}" type="doc">
      <dgm:prSet loTypeId="urn:microsoft.com/office/officeart/2005/8/layout/vProcess5" loCatId="process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AA3D9F37-FCE6-4476-8DF7-EA866F523DFF}">
      <dgm:prSet phldrT="[Text]" phldr="0"/>
      <dgm:spPr/>
      <dgm:t>
        <a:bodyPr/>
        <a:lstStyle/>
        <a:p>
          <a:r>
            <a:rPr lang="en-US" dirty="0">
              <a:latin typeface="Gill Sans Nova"/>
            </a:rPr>
            <a:t>Architecture </a:t>
          </a:r>
          <a:r>
            <a:rPr lang="en-US" dirty="0" err="1">
              <a:latin typeface="Gill Sans Nova"/>
            </a:rPr>
            <a:t>logicielle</a:t>
          </a:r>
          <a:endParaRPr lang="en-US" dirty="0"/>
        </a:p>
      </dgm:t>
    </dgm:pt>
    <dgm:pt modelId="{3F16900B-E0BD-43C8-933E-9DB276398CCC}" type="parTrans" cxnId="{0C9F8505-D84C-4298-B47C-B4842DA2DC05}">
      <dgm:prSet/>
      <dgm:spPr/>
      <dgm:t>
        <a:bodyPr/>
        <a:lstStyle/>
        <a:p>
          <a:endParaRPr lang="en-US"/>
        </a:p>
      </dgm:t>
    </dgm:pt>
    <dgm:pt modelId="{2F7BBE47-E1AE-4492-BEAE-81E7D00091F1}" type="sibTrans" cxnId="{0C9F8505-D84C-4298-B47C-B4842DA2DC05}">
      <dgm:prSet/>
      <dgm:spPr/>
      <dgm:t>
        <a:bodyPr/>
        <a:lstStyle/>
        <a:p>
          <a:endParaRPr lang="en-US"/>
        </a:p>
      </dgm:t>
    </dgm:pt>
    <dgm:pt modelId="{4985194C-AB93-4331-8589-C7F37F64B4E6}">
      <dgm:prSet phldrT="[Text]" phldr="0"/>
      <dgm:spPr/>
      <dgm:t>
        <a:bodyPr/>
        <a:lstStyle/>
        <a:p>
          <a:r>
            <a:rPr lang="en-US" dirty="0">
              <a:latin typeface="Gill Sans Nova"/>
            </a:rPr>
            <a:t>Maquettes</a:t>
          </a:r>
          <a:endParaRPr lang="en-US" dirty="0"/>
        </a:p>
      </dgm:t>
    </dgm:pt>
    <dgm:pt modelId="{A4AAD0A0-9EC7-4251-92A9-520441A6BD2F}" type="parTrans" cxnId="{03012405-5452-4618-9329-9AC6E48BFCFA}">
      <dgm:prSet/>
      <dgm:spPr/>
      <dgm:t>
        <a:bodyPr/>
        <a:lstStyle/>
        <a:p>
          <a:endParaRPr lang="en-US"/>
        </a:p>
      </dgm:t>
    </dgm:pt>
    <dgm:pt modelId="{15D1ADA9-F126-456F-A6F2-E968CFD81B4F}" type="sibTrans" cxnId="{03012405-5452-4618-9329-9AC6E48BFCFA}">
      <dgm:prSet/>
      <dgm:spPr/>
      <dgm:t>
        <a:bodyPr/>
        <a:lstStyle/>
        <a:p>
          <a:endParaRPr lang="en-US"/>
        </a:p>
      </dgm:t>
    </dgm:pt>
    <dgm:pt modelId="{C5AD5C2C-8CFD-4290-B524-DC09A3FD02AF}">
      <dgm:prSet phldrT="[Text]" phldr="0"/>
      <dgm:spPr/>
      <dgm:t>
        <a:bodyPr/>
        <a:lstStyle/>
        <a:p>
          <a:pPr rtl="0"/>
          <a:r>
            <a:rPr lang="en-US" dirty="0">
              <a:latin typeface="Gill Sans Nova"/>
            </a:rPr>
            <a:t>MCD,MLD et MPD</a:t>
          </a:r>
          <a:endParaRPr lang="en-US" dirty="0"/>
        </a:p>
      </dgm:t>
    </dgm:pt>
    <dgm:pt modelId="{3620A2A6-25BE-4C75-B997-1380CBAAE622}" type="parTrans" cxnId="{39B33101-65DC-4AC7-AF8A-57429372AFA0}">
      <dgm:prSet/>
      <dgm:spPr/>
      <dgm:t>
        <a:bodyPr/>
        <a:lstStyle/>
        <a:p>
          <a:endParaRPr lang="en-US"/>
        </a:p>
      </dgm:t>
    </dgm:pt>
    <dgm:pt modelId="{46463196-533B-432F-BCA7-7328E6721EB4}" type="sibTrans" cxnId="{39B33101-65DC-4AC7-AF8A-57429372AFA0}">
      <dgm:prSet/>
      <dgm:spPr/>
      <dgm:t>
        <a:bodyPr/>
        <a:lstStyle/>
        <a:p>
          <a:endParaRPr lang="en-US"/>
        </a:p>
      </dgm:t>
    </dgm:pt>
    <dgm:pt modelId="{248BF643-2F83-4B71-B7E4-51836C1B39D4}">
      <dgm:prSet phldrT="[Text]" phldr="0"/>
      <dgm:spPr/>
      <dgm:t>
        <a:bodyPr/>
        <a:lstStyle/>
        <a:p>
          <a:pPr rtl="0"/>
          <a:r>
            <a:rPr lang="en-US" dirty="0" err="1">
              <a:latin typeface="Gill Sans Nova"/>
            </a:rPr>
            <a:t>Diagramme</a:t>
          </a:r>
          <a:r>
            <a:rPr lang="en-US" dirty="0">
              <a:latin typeface="Gill Sans Nova"/>
            </a:rPr>
            <a:t> de </a:t>
          </a:r>
          <a:r>
            <a:rPr lang="en-US" dirty="0" err="1">
              <a:latin typeface="Gill Sans Nova"/>
            </a:rPr>
            <a:t>cas</a:t>
          </a:r>
          <a:r>
            <a:rPr lang="en-US" dirty="0">
              <a:latin typeface="Gill Sans Nova"/>
            </a:rPr>
            <a:t> </a:t>
          </a:r>
          <a:r>
            <a:rPr lang="en-US" dirty="0" err="1">
              <a:latin typeface="Gill Sans Nova"/>
            </a:rPr>
            <a:t>d'utilisation</a:t>
          </a:r>
          <a:endParaRPr lang="en-US" dirty="0"/>
        </a:p>
      </dgm:t>
    </dgm:pt>
    <dgm:pt modelId="{5008B412-2631-4815-BF7F-4CC65DB8B290}" type="parTrans" cxnId="{A33B9A71-B9CF-4335-95DC-0BE989D8DDFA}">
      <dgm:prSet/>
      <dgm:spPr/>
      <dgm:t>
        <a:bodyPr/>
        <a:lstStyle/>
        <a:p>
          <a:endParaRPr lang="en-US"/>
        </a:p>
      </dgm:t>
    </dgm:pt>
    <dgm:pt modelId="{4D5B7F6D-C638-4CC4-B2D8-EDB49B95958A}" type="sibTrans" cxnId="{A33B9A71-B9CF-4335-95DC-0BE989D8DDFA}">
      <dgm:prSet/>
      <dgm:spPr/>
      <dgm:t>
        <a:bodyPr/>
        <a:lstStyle/>
        <a:p>
          <a:endParaRPr lang="en-US"/>
        </a:p>
      </dgm:t>
    </dgm:pt>
    <dgm:pt modelId="{B67B970A-4395-40C4-9AFF-5A5D8DFEDCE9}">
      <dgm:prSet phldrT="[Text]" phldr="0"/>
      <dgm:spPr/>
      <dgm:t>
        <a:bodyPr/>
        <a:lstStyle/>
        <a:p>
          <a:pPr rtl="0"/>
          <a:r>
            <a:rPr lang="en-US" dirty="0" err="1">
              <a:latin typeface="Gill Sans Nova"/>
            </a:rPr>
            <a:t>Diagramme</a:t>
          </a:r>
          <a:r>
            <a:rPr lang="en-US" dirty="0">
              <a:latin typeface="Gill Sans Nova"/>
            </a:rPr>
            <a:t> de </a:t>
          </a:r>
          <a:r>
            <a:rPr lang="en-US" dirty="0" err="1">
              <a:latin typeface="Gill Sans Nova"/>
            </a:rPr>
            <a:t>séquence</a:t>
          </a:r>
          <a:endParaRPr lang="en-US" dirty="0"/>
        </a:p>
      </dgm:t>
    </dgm:pt>
    <dgm:pt modelId="{991E89CA-7E8B-420A-B119-01B8D5F4BD73}" type="parTrans" cxnId="{D81910D4-4742-4F24-9E68-89881A5535DD}">
      <dgm:prSet/>
      <dgm:spPr/>
      <dgm:t>
        <a:bodyPr/>
        <a:lstStyle/>
        <a:p>
          <a:endParaRPr lang="en-US"/>
        </a:p>
      </dgm:t>
    </dgm:pt>
    <dgm:pt modelId="{CA47CA72-7702-4EC9-89EF-4BCAD73D575E}" type="sibTrans" cxnId="{D81910D4-4742-4F24-9E68-89881A5535DD}">
      <dgm:prSet/>
      <dgm:spPr/>
      <dgm:t>
        <a:bodyPr/>
        <a:lstStyle/>
        <a:p>
          <a:endParaRPr lang="en-US"/>
        </a:p>
      </dgm:t>
    </dgm:pt>
    <dgm:pt modelId="{640D3DB7-52EC-476D-9B92-6B000870D5D7}" type="pres">
      <dgm:prSet presAssocID="{68D2E26B-5FFA-4EEB-9A59-17A89066CFE7}" presName="outerComposite" presStyleCnt="0">
        <dgm:presLayoutVars>
          <dgm:chMax val="5"/>
          <dgm:dir/>
          <dgm:resizeHandles val="exact"/>
        </dgm:presLayoutVars>
      </dgm:prSet>
      <dgm:spPr/>
    </dgm:pt>
    <dgm:pt modelId="{47656EB9-EF71-40C3-AB4D-7566BECB73D5}" type="pres">
      <dgm:prSet presAssocID="{68D2E26B-5FFA-4EEB-9A59-17A89066CFE7}" presName="dummyMaxCanvas" presStyleCnt="0">
        <dgm:presLayoutVars/>
      </dgm:prSet>
      <dgm:spPr/>
    </dgm:pt>
    <dgm:pt modelId="{56035BA3-FD9A-46A0-80FC-0EDCD095B9EA}" type="pres">
      <dgm:prSet presAssocID="{68D2E26B-5FFA-4EEB-9A59-17A89066CFE7}" presName="FiveNodes_1" presStyleLbl="node1" presStyleIdx="0" presStyleCnt="5">
        <dgm:presLayoutVars>
          <dgm:bulletEnabled val="1"/>
        </dgm:presLayoutVars>
      </dgm:prSet>
      <dgm:spPr/>
    </dgm:pt>
    <dgm:pt modelId="{F4DD96E0-9A4A-44BF-97B9-86ED2FE2502C}" type="pres">
      <dgm:prSet presAssocID="{68D2E26B-5FFA-4EEB-9A59-17A89066CFE7}" presName="FiveNodes_2" presStyleLbl="node1" presStyleIdx="1" presStyleCnt="5">
        <dgm:presLayoutVars>
          <dgm:bulletEnabled val="1"/>
        </dgm:presLayoutVars>
      </dgm:prSet>
      <dgm:spPr/>
    </dgm:pt>
    <dgm:pt modelId="{DDA9B888-92D9-494F-A035-8D43F56446B5}" type="pres">
      <dgm:prSet presAssocID="{68D2E26B-5FFA-4EEB-9A59-17A89066CFE7}" presName="FiveNodes_3" presStyleLbl="node1" presStyleIdx="2" presStyleCnt="5">
        <dgm:presLayoutVars>
          <dgm:bulletEnabled val="1"/>
        </dgm:presLayoutVars>
      </dgm:prSet>
      <dgm:spPr/>
    </dgm:pt>
    <dgm:pt modelId="{918BB67E-78F9-47F1-9870-61E94855CC7A}" type="pres">
      <dgm:prSet presAssocID="{68D2E26B-5FFA-4EEB-9A59-17A89066CFE7}" presName="FiveNodes_4" presStyleLbl="node1" presStyleIdx="3" presStyleCnt="5">
        <dgm:presLayoutVars>
          <dgm:bulletEnabled val="1"/>
        </dgm:presLayoutVars>
      </dgm:prSet>
      <dgm:spPr/>
    </dgm:pt>
    <dgm:pt modelId="{28E3D847-E880-4A6F-B4AC-751FEB5E518A}" type="pres">
      <dgm:prSet presAssocID="{68D2E26B-5FFA-4EEB-9A59-17A89066CFE7}" presName="FiveNodes_5" presStyleLbl="node1" presStyleIdx="4" presStyleCnt="5">
        <dgm:presLayoutVars>
          <dgm:bulletEnabled val="1"/>
        </dgm:presLayoutVars>
      </dgm:prSet>
      <dgm:spPr/>
    </dgm:pt>
    <dgm:pt modelId="{47C3533F-29AD-45E1-B0AE-AE369F93BD28}" type="pres">
      <dgm:prSet presAssocID="{68D2E26B-5FFA-4EEB-9A59-17A89066CFE7}" presName="FiveConn_1-2" presStyleLbl="fgAccFollowNode1" presStyleIdx="0" presStyleCnt="4">
        <dgm:presLayoutVars>
          <dgm:bulletEnabled val="1"/>
        </dgm:presLayoutVars>
      </dgm:prSet>
      <dgm:spPr/>
    </dgm:pt>
    <dgm:pt modelId="{A0FE1741-2AFF-4BEF-BE7A-AAA25008B49F}" type="pres">
      <dgm:prSet presAssocID="{68D2E26B-5FFA-4EEB-9A59-17A89066CFE7}" presName="FiveConn_2-3" presStyleLbl="fgAccFollowNode1" presStyleIdx="1" presStyleCnt="4">
        <dgm:presLayoutVars>
          <dgm:bulletEnabled val="1"/>
        </dgm:presLayoutVars>
      </dgm:prSet>
      <dgm:spPr/>
    </dgm:pt>
    <dgm:pt modelId="{D4C5D46F-64CC-4984-96F0-4131DF9C2236}" type="pres">
      <dgm:prSet presAssocID="{68D2E26B-5FFA-4EEB-9A59-17A89066CFE7}" presName="FiveConn_3-4" presStyleLbl="fgAccFollowNode1" presStyleIdx="2" presStyleCnt="4">
        <dgm:presLayoutVars>
          <dgm:bulletEnabled val="1"/>
        </dgm:presLayoutVars>
      </dgm:prSet>
      <dgm:spPr/>
    </dgm:pt>
    <dgm:pt modelId="{9AD8AA01-8D88-4804-BCB5-8A9531602B60}" type="pres">
      <dgm:prSet presAssocID="{68D2E26B-5FFA-4EEB-9A59-17A89066CFE7}" presName="FiveConn_4-5" presStyleLbl="fgAccFollowNode1" presStyleIdx="3" presStyleCnt="4">
        <dgm:presLayoutVars>
          <dgm:bulletEnabled val="1"/>
        </dgm:presLayoutVars>
      </dgm:prSet>
      <dgm:spPr/>
    </dgm:pt>
    <dgm:pt modelId="{71BF00BD-F2F7-4543-A633-A5C89E7143D7}" type="pres">
      <dgm:prSet presAssocID="{68D2E26B-5FFA-4EEB-9A59-17A89066CFE7}" presName="FiveNodes_1_text" presStyleLbl="node1" presStyleIdx="4" presStyleCnt="5">
        <dgm:presLayoutVars>
          <dgm:bulletEnabled val="1"/>
        </dgm:presLayoutVars>
      </dgm:prSet>
      <dgm:spPr/>
    </dgm:pt>
    <dgm:pt modelId="{AC6EA311-F5FF-4084-A4BC-D0DEEF42C1F6}" type="pres">
      <dgm:prSet presAssocID="{68D2E26B-5FFA-4EEB-9A59-17A89066CFE7}" presName="FiveNodes_2_text" presStyleLbl="node1" presStyleIdx="4" presStyleCnt="5">
        <dgm:presLayoutVars>
          <dgm:bulletEnabled val="1"/>
        </dgm:presLayoutVars>
      </dgm:prSet>
      <dgm:spPr/>
    </dgm:pt>
    <dgm:pt modelId="{7AC2D62C-853E-4F55-87C9-101F0496FD2B}" type="pres">
      <dgm:prSet presAssocID="{68D2E26B-5FFA-4EEB-9A59-17A89066CFE7}" presName="FiveNodes_3_text" presStyleLbl="node1" presStyleIdx="4" presStyleCnt="5">
        <dgm:presLayoutVars>
          <dgm:bulletEnabled val="1"/>
        </dgm:presLayoutVars>
      </dgm:prSet>
      <dgm:spPr/>
    </dgm:pt>
    <dgm:pt modelId="{D8959198-2D6E-4FE9-B37A-FDB4815D98F9}" type="pres">
      <dgm:prSet presAssocID="{68D2E26B-5FFA-4EEB-9A59-17A89066CFE7}" presName="FiveNodes_4_text" presStyleLbl="node1" presStyleIdx="4" presStyleCnt="5">
        <dgm:presLayoutVars>
          <dgm:bulletEnabled val="1"/>
        </dgm:presLayoutVars>
      </dgm:prSet>
      <dgm:spPr/>
    </dgm:pt>
    <dgm:pt modelId="{72B20021-0F7A-4226-A0FE-55D1EF10A646}" type="pres">
      <dgm:prSet presAssocID="{68D2E26B-5FFA-4EEB-9A59-17A89066CFE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9B33101-65DC-4AC7-AF8A-57429372AFA0}" srcId="{68D2E26B-5FFA-4EEB-9A59-17A89066CFE7}" destId="{C5AD5C2C-8CFD-4290-B524-DC09A3FD02AF}" srcOrd="2" destOrd="0" parTransId="{3620A2A6-25BE-4C75-B997-1380CBAAE622}" sibTransId="{46463196-533B-432F-BCA7-7328E6721EB4}"/>
    <dgm:cxn modelId="{03012405-5452-4618-9329-9AC6E48BFCFA}" srcId="{68D2E26B-5FFA-4EEB-9A59-17A89066CFE7}" destId="{4985194C-AB93-4331-8589-C7F37F64B4E6}" srcOrd="1" destOrd="0" parTransId="{A4AAD0A0-9EC7-4251-92A9-520441A6BD2F}" sibTransId="{15D1ADA9-F126-456F-A6F2-E968CFD81B4F}"/>
    <dgm:cxn modelId="{0C9F8505-D84C-4298-B47C-B4842DA2DC05}" srcId="{68D2E26B-5FFA-4EEB-9A59-17A89066CFE7}" destId="{AA3D9F37-FCE6-4476-8DF7-EA866F523DFF}" srcOrd="0" destOrd="0" parTransId="{3F16900B-E0BD-43C8-933E-9DB276398CCC}" sibTransId="{2F7BBE47-E1AE-4492-BEAE-81E7D00091F1}"/>
    <dgm:cxn modelId="{D78C5B20-ECF6-4F89-A428-62D19D73F8A7}" type="presOf" srcId="{B67B970A-4395-40C4-9AFF-5A5D8DFEDCE9}" destId="{28E3D847-E880-4A6F-B4AC-751FEB5E518A}" srcOrd="0" destOrd="0" presId="urn:microsoft.com/office/officeart/2005/8/layout/vProcess5"/>
    <dgm:cxn modelId="{34688A2D-438B-410D-AE31-FF386ACCB9E6}" type="presOf" srcId="{15D1ADA9-F126-456F-A6F2-E968CFD81B4F}" destId="{A0FE1741-2AFF-4BEF-BE7A-AAA25008B49F}" srcOrd="0" destOrd="0" presId="urn:microsoft.com/office/officeart/2005/8/layout/vProcess5"/>
    <dgm:cxn modelId="{9513A13C-3CDD-44F8-BFE5-EE548DA0281C}" type="presOf" srcId="{AA3D9F37-FCE6-4476-8DF7-EA866F523DFF}" destId="{71BF00BD-F2F7-4543-A633-A5C89E7143D7}" srcOrd="1" destOrd="0" presId="urn:microsoft.com/office/officeart/2005/8/layout/vProcess5"/>
    <dgm:cxn modelId="{E683D242-439F-4696-A3D6-68EA4AAA2958}" type="presOf" srcId="{4985194C-AB93-4331-8589-C7F37F64B4E6}" destId="{F4DD96E0-9A4A-44BF-97B9-86ED2FE2502C}" srcOrd="0" destOrd="0" presId="urn:microsoft.com/office/officeart/2005/8/layout/vProcess5"/>
    <dgm:cxn modelId="{00BF2650-AF1B-4246-A09C-41CDF6A090DE}" type="presOf" srcId="{2F7BBE47-E1AE-4492-BEAE-81E7D00091F1}" destId="{47C3533F-29AD-45E1-B0AE-AE369F93BD28}" srcOrd="0" destOrd="0" presId="urn:microsoft.com/office/officeart/2005/8/layout/vProcess5"/>
    <dgm:cxn modelId="{A33B9A71-B9CF-4335-95DC-0BE989D8DDFA}" srcId="{68D2E26B-5FFA-4EEB-9A59-17A89066CFE7}" destId="{248BF643-2F83-4B71-B7E4-51836C1B39D4}" srcOrd="3" destOrd="0" parTransId="{5008B412-2631-4815-BF7F-4CC65DB8B290}" sibTransId="{4D5B7F6D-C638-4CC4-B2D8-EDB49B95958A}"/>
    <dgm:cxn modelId="{A69C6C7A-473A-4D27-95B9-01A6B3763B8D}" type="presOf" srcId="{248BF643-2F83-4B71-B7E4-51836C1B39D4}" destId="{D8959198-2D6E-4FE9-B37A-FDB4815D98F9}" srcOrd="1" destOrd="0" presId="urn:microsoft.com/office/officeart/2005/8/layout/vProcess5"/>
    <dgm:cxn modelId="{1906EB8F-CEFF-4740-93DC-8D11806CF69B}" type="presOf" srcId="{248BF643-2F83-4B71-B7E4-51836C1B39D4}" destId="{918BB67E-78F9-47F1-9870-61E94855CC7A}" srcOrd="0" destOrd="0" presId="urn:microsoft.com/office/officeart/2005/8/layout/vProcess5"/>
    <dgm:cxn modelId="{36DCDA9B-6AE1-4B8B-BFB6-737A8ADCFDF7}" type="presOf" srcId="{68D2E26B-5FFA-4EEB-9A59-17A89066CFE7}" destId="{640D3DB7-52EC-476D-9B92-6B000870D5D7}" srcOrd="0" destOrd="0" presId="urn:microsoft.com/office/officeart/2005/8/layout/vProcess5"/>
    <dgm:cxn modelId="{FF1B34A3-CBB5-46EF-82A6-AC5863FA51D4}" type="presOf" srcId="{B67B970A-4395-40C4-9AFF-5A5D8DFEDCE9}" destId="{72B20021-0F7A-4226-A0FE-55D1EF10A646}" srcOrd="1" destOrd="0" presId="urn:microsoft.com/office/officeart/2005/8/layout/vProcess5"/>
    <dgm:cxn modelId="{9C4DD7AF-DEE9-46B3-B74C-15925ADD184F}" type="presOf" srcId="{C5AD5C2C-8CFD-4290-B524-DC09A3FD02AF}" destId="{DDA9B888-92D9-494F-A035-8D43F56446B5}" srcOrd="0" destOrd="0" presId="urn:microsoft.com/office/officeart/2005/8/layout/vProcess5"/>
    <dgm:cxn modelId="{A13BB3BA-B326-46A5-A5EF-DBEC03C4467A}" type="presOf" srcId="{AA3D9F37-FCE6-4476-8DF7-EA866F523DFF}" destId="{56035BA3-FD9A-46A0-80FC-0EDCD095B9EA}" srcOrd="0" destOrd="0" presId="urn:microsoft.com/office/officeart/2005/8/layout/vProcess5"/>
    <dgm:cxn modelId="{D81910D4-4742-4F24-9E68-89881A5535DD}" srcId="{68D2E26B-5FFA-4EEB-9A59-17A89066CFE7}" destId="{B67B970A-4395-40C4-9AFF-5A5D8DFEDCE9}" srcOrd="4" destOrd="0" parTransId="{991E89CA-7E8B-420A-B119-01B8D5F4BD73}" sibTransId="{CA47CA72-7702-4EC9-89EF-4BCAD73D575E}"/>
    <dgm:cxn modelId="{7B561CD9-AC04-4745-A714-B7843FFAF13C}" type="presOf" srcId="{4D5B7F6D-C638-4CC4-B2D8-EDB49B95958A}" destId="{9AD8AA01-8D88-4804-BCB5-8A9531602B60}" srcOrd="0" destOrd="0" presId="urn:microsoft.com/office/officeart/2005/8/layout/vProcess5"/>
    <dgm:cxn modelId="{C5501BDF-A583-4F5C-9113-F6346C12CE58}" type="presOf" srcId="{4985194C-AB93-4331-8589-C7F37F64B4E6}" destId="{AC6EA311-F5FF-4084-A4BC-D0DEEF42C1F6}" srcOrd="1" destOrd="0" presId="urn:microsoft.com/office/officeart/2005/8/layout/vProcess5"/>
    <dgm:cxn modelId="{EE5DFDEC-D4CF-4647-AAC9-11A0D5DA8C00}" type="presOf" srcId="{C5AD5C2C-8CFD-4290-B524-DC09A3FD02AF}" destId="{7AC2D62C-853E-4F55-87C9-101F0496FD2B}" srcOrd="1" destOrd="0" presId="urn:microsoft.com/office/officeart/2005/8/layout/vProcess5"/>
    <dgm:cxn modelId="{E4A24FEE-C8FB-48EF-B7D7-04A07B172C61}" type="presOf" srcId="{46463196-533B-432F-BCA7-7328E6721EB4}" destId="{D4C5D46F-64CC-4984-96F0-4131DF9C2236}" srcOrd="0" destOrd="0" presId="urn:microsoft.com/office/officeart/2005/8/layout/vProcess5"/>
    <dgm:cxn modelId="{9CBA26A2-D932-40A8-814A-1A77811BEAB2}" type="presParOf" srcId="{640D3DB7-52EC-476D-9B92-6B000870D5D7}" destId="{47656EB9-EF71-40C3-AB4D-7566BECB73D5}" srcOrd="0" destOrd="0" presId="urn:microsoft.com/office/officeart/2005/8/layout/vProcess5"/>
    <dgm:cxn modelId="{DAB2DCDF-8FBD-4FDF-838F-B95C54128D25}" type="presParOf" srcId="{640D3DB7-52EC-476D-9B92-6B000870D5D7}" destId="{56035BA3-FD9A-46A0-80FC-0EDCD095B9EA}" srcOrd="1" destOrd="0" presId="urn:microsoft.com/office/officeart/2005/8/layout/vProcess5"/>
    <dgm:cxn modelId="{AACA197E-3BEB-472F-A78F-6F1780B1134B}" type="presParOf" srcId="{640D3DB7-52EC-476D-9B92-6B000870D5D7}" destId="{F4DD96E0-9A4A-44BF-97B9-86ED2FE2502C}" srcOrd="2" destOrd="0" presId="urn:microsoft.com/office/officeart/2005/8/layout/vProcess5"/>
    <dgm:cxn modelId="{8FAD6B77-703C-4D3D-AE27-8E42084EAAAB}" type="presParOf" srcId="{640D3DB7-52EC-476D-9B92-6B000870D5D7}" destId="{DDA9B888-92D9-494F-A035-8D43F56446B5}" srcOrd="3" destOrd="0" presId="urn:microsoft.com/office/officeart/2005/8/layout/vProcess5"/>
    <dgm:cxn modelId="{D1BC2598-4024-4594-8693-4BA6DAB6F7A1}" type="presParOf" srcId="{640D3DB7-52EC-476D-9B92-6B000870D5D7}" destId="{918BB67E-78F9-47F1-9870-61E94855CC7A}" srcOrd="4" destOrd="0" presId="urn:microsoft.com/office/officeart/2005/8/layout/vProcess5"/>
    <dgm:cxn modelId="{C3F784C7-C3AC-47B3-B50D-749468D09A95}" type="presParOf" srcId="{640D3DB7-52EC-476D-9B92-6B000870D5D7}" destId="{28E3D847-E880-4A6F-B4AC-751FEB5E518A}" srcOrd="5" destOrd="0" presId="urn:microsoft.com/office/officeart/2005/8/layout/vProcess5"/>
    <dgm:cxn modelId="{356152D9-91D8-4E46-AFEE-A6CDE984A48B}" type="presParOf" srcId="{640D3DB7-52EC-476D-9B92-6B000870D5D7}" destId="{47C3533F-29AD-45E1-B0AE-AE369F93BD28}" srcOrd="6" destOrd="0" presId="urn:microsoft.com/office/officeart/2005/8/layout/vProcess5"/>
    <dgm:cxn modelId="{18E039F1-C6F1-4A4C-83A1-9EEDD613B562}" type="presParOf" srcId="{640D3DB7-52EC-476D-9B92-6B000870D5D7}" destId="{A0FE1741-2AFF-4BEF-BE7A-AAA25008B49F}" srcOrd="7" destOrd="0" presId="urn:microsoft.com/office/officeart/2005/8/layout/vProcess5"/>
    <dgm:cxn modelId="{051C310B-5199-4A1B-B6E0-E698CE9132CF}" type="presParOf" srcId="{640D3DB7-52EC-476D-9B92-6B000870D5D7}" destId="{D4C5D46F-64CC-4984-96F0-4131DF9C2236}" srcOrd="8" destOrd="0" presId="urn:microsoft.com/office/officeart/2005/8/layout/vProcess5"/>
    <dgm:cxn modelId="{28D9E191-6BD7-41AD-A857-BB930D385CF8}" type="presParOf" srcId="{640D3DB7-52EC-476D-9B92-6B000870D5D7}" destId="{9AD8AA01-8D88-4804-BCB5-8A9531602B60}" srcOrd="9" destOrd="0" presId="urn:microsoft.com/office/officeart/2005/8/layout/vProcess5"/>
    <dgm:cxn modelId="{67066233-2588-4130-8C9F-03F9B258B564}" type="presParOf" srcId="{640D3DB7-52EC-476D-9B92-6B000870D5D7}" destId="{71BF00BD-F2F7-4543-A633-A5C89E7143D7}" srcOrd="10" destOrd="0" presId="urn:microsoft.com/office/officeart/2005/8/layout/vProcess5"/>
    <dgm:cxn modelId="{E6EE8CB4-8B15-4B05-BD5C-C45C9D6A4760}" type="presParOf" srcId="{640D3DB7-52EC-476D-9B92-6B000870D5D7}" destId="{AC6EA311-F5FF-4084-A4BC-D0DEEF42C1F6}" srcOrd="11" destOrd="0" presId="urn:microsoft.com/office/officeart/2005/8/layout/vProcess5"/>
    <dgm:cxn modelId="{7A7DC46F-6B26-4A6F-ADA5-324D905AE0E6}" type="presParOf" srcId="{640D3DB7-52EC-476D-9B92-6B000870D5D7}" destId="{7AC2D62C-853E-4F55-87C9-101F0496FD2B}" srcOrd="12" destOrd="0" presId="urn:microsoft.com/office/officeart/2005/8/layout/vProcess5"/>
    <dgm:cxn modelId="{649A92C4-4788-4FC0-8632-10CA68A3EBC4}" type="presParOf" srcId="{640D3DB7-52EC-476D-9B92-6B000870D5D7}" destId="{D8959198-2D6E-4FE9-B37A-FDB4815D98F9}" srcOrd="13" destOrd="0" presId="urn:microsoft.com/office/officeart/2005/8/layout/vProcess5"/>
    <dgm:cxn modelId="{86E193AA-3A5B-4CFF-B539-2FD1B8EF3C3C}" type="presParOf" srcId="{640D3DB7-52EC-476D-9B92-6B000870D5D7}" destId="{72B20021-0F7A-4226-A0FE-55D1EF10A646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42F8C6-C697-44DD-86D0-318A4EB0936F}" type="doc">
      <dgm:prSet loTypeId="urn:microsoft.com/office/officeart/2005/8/layout/chevron1" loCatId="process" qsTypeId="urn:microsoft.com/office/officeart/2005/8/quickstyle/simple3" qsCatId="simple" csTypeId="urn:microsoft.com/office/officeart/2005/8/colors/accent5_5" csCatId="accent5" phldr="1"/>
      <dgm:spPr/>
    </dgm:pt>
    <dgm:pt modelId="{CC23454E-6EFB-40F8-B683-C7A7D9730DF6}">
      <dgm:prSet phldrT="[Text]" phldr="0"/>
      <dgm:spPr/>
      <dgm:t>
        <a:bodyPr/>
        <a:lstStyle/>
        <a:p>
          <a:pPr rtl="0"/>
          <a:r>
            <a:rPr lang="en-US" dirty="0" err="1">
              <a:latin typeface="Gill Sans Nova"/>
            </a:rPr>
            <a:t>Présentation</a:t>
          </a:r>
          <a:r>
            <a:rPr lang="en-US" dirty="0">
              <a:latin typeface="Gill Sans Nova"/>
            </a:rPr>
            <a:t> du </a:t>
          </a:r>
          <a:r>
            <a:rPr lang="en-US" dirty="0" err="1">
              <a:latin typeface="Gill Sans Nova"/>
            </a:rPr>
            <a:t>composant</a:t>
          </a:r>
          <a:r>
            <a:rPr lang="en-US" dirty="0">
              <a:latin typeface="Gill Sans Nova"/>
            </a:rPr>
            <a:t> métier </a:t>
          </a:r>
          <a:endParaRPr lang="en-US" dirty="0"/>
        </a:p>
      </dgm:t>
    </dgm:pt>
    <dgm:pt modelId="{CCB60DFF-456B-4BB8-ACE9-C1DC3851EA03}" type="parTrans" cxnId="{A4D65414-E58C-4E38-A109-356E8BB9A175}">
      <dgm:prSet/>
      <dgm:spPr/>
    </dgm:pt>
    <dgm:pt modelId="{42AECBB2-0CB4-4A8E-BDE4-48C70259D518}" type="sibTrans" cxnId="{A4D65414-E58C-4E38-A109-356E8BB9A175}">
      <dgm:prSet/>
      <dgm:spPr/>
    </dgm:pt>
    <dgm:pt modelId="{DF3DA8DD-E398-45FE-AF8D-BF746D21D88E}">
      <dgm:prSet phldrT="[Text]" phldr="0"/>
      <dgm:spPr/>
      <dgm:t>
        <a:bodyPr/>
        <a:lstStyle/>
        <a:p>
          <a:pPr rtl="0"/>
          <a:r>
            <a:rPr lang="en-US" dirty="0">
              <a:latin typeface="Gill Sans Nova"/>
            </a:rPr>
            <a:t>Extrait de code </a:t>
          </a:r>
          <a:endParaRPr lang="en-US" dirty="0"/>
        </a:p>
      </dgm:t>
    </dgm:pt>
    <dgm:pt modelId="{8DF3E016-D7DD-45DD-9F7A-17B8FDED64FF}" type="parTrans" cxnId="{637A2BE3-B6AC-4F91-8BF1-50B3C5ABAD19}">
      <dgm:prSet/>
      <dgm:spPr/>
    </dgm:pt>
    <dgm:pt modelId="{F7736DA1-1C74-401F-99F1-2EE4BD538AD7}" type="sibTrans" cxnId="{637A2BE3-B6AC-4F91-8BF1-50B3C5ABAD19}">
      <dgm:prSet/>
      <dgm:spPr/>
    </dgm:pt>
    <dgm:pt modelId="{37B0CF68-07BF-458B-A679-0180F7FF75E1}">
      <dgm:prSet phldrT="[Text]" phldr="0"/>
      <dgm:spPr/>
      <dgm:t>
        <a:bodyPr/>
        <a:lstStyle/>
        <a:p>
          <a:pPr rtl="0"/>
          <a:r>
            <a:rPr lang="en-US" dirty="0">
              <a:latin typeface="Gill Sans Nova"/>
            </a:rPr>
            <a:t>Capture </a:t>
          </a:r>
          <a:r>
            <a:rPr lang="en-US" dirty="0" err="1">
              <a:latin typeface="Gill Sans Nova"/>
            </a:rPr>
            <a:t>d'écran</a:t>
          </a:r>
          <a:r>
            <a:rPr lang="en-US" dirty="0">
              <a:latin typeface="Gill Sans Nova"/>
            </a:rPr>
            <a:t> </a:t>
          </a:r>
          <a:r>
            <a:rPr lang="en-US" dirty="0" err="1">
              <a:latin typeface="Gill Sans Nova"/>
            </a:rPr>
            <a:t>correspondant</a:t>
          </a:r>
          <a:r>
            <a:rPr lang="en-US" dirty="0">
              <a:latin typeface="Gill Sans Nova"/>
            </a:rPr>
            <a:t> </a:t>
          </a:r>
          <a:endParaRPr lang="en-US" dirty="0"/>
        </a:p>
      </dgm:t>
    </dgm:pt>
    <dgm:pt modelId="{594D2C68-CA3F-4CAA-BC6E-07435069F322}" type="parTrans" cxnId="{B0FAB23F-1A0A-4E57-8E3A-B9E2DCC8E41D}">
      <dgm:prSet/>
      <dgm:spPr/>
    </dgm:pt>
    <dgm:pt modelId="{9450B573-A23C-495D-81E1-F8577E411C14}" type="sibTrans" cxnId="{B0FAB23F-1A0A-4E57-8E3A-B9E2DCC8E41D}">
      <dgm:prSet/>
      <dgm:spPr/>
    </dgm:pt>
    <dgm:pt modelId="{9B51AB56-F82A-4ACA-A815-855CED308698}" type="pres">
      <dgm:prSet presAssocID="{9042F8C6-C697-44DD-86D0-318A4EB0936F}" presName="Name0" presStyleCnt="0">
        <dgm:presLayoutVars>
          <dgm:dir/>
          <dgm:animLvl val="lvl"/>
          <dgm:resizeHandles val="exact"/>
        </dgm:presLayoutVars>
      </dgm:prSet>
      <dgm:spPr/>
    </dgm:pt>
    <dgm:pt modelId="{CF76CA11-E10B-4D61-86E5-DDCD0461692E}" type="pres">
      <dgm:prSet presAssocID="{CC23454E-6EFB-40F8-B683-C7A7D9730DF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6786350-2A41-4B99-A19D-1A078D0BBB38}" type="pres">
      <dgm:prSet presAssocID="{42AECBB2-0CB4-4A8E-BDE4-48C70259D518}" presName="parTxOnlySpace" presStyleCnt="0"/>
      <dgm:spPr/>
    </dgm:pt>
    <dgm:pt modelId="{5D717D23-0EFB-4CF2-9230-5BD5AF2DC5E7}" type="pres">
      <dgm:prSet presAssocID="{DF3DA8DD-E398-45FE-AF8D-BF746D21D88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DAC983D-B201-4FFB-9519-40AF57118495}" type="pres">
      <dgm:prSet presAssocID="{F7736DA1-1C74-401F-99F1-2EE4BD538AD7}" presName="parTxOnlySpace" presStyleCnt="0"/>
      <dgm:spPr/>
    </dgm:pt>
    <dgm:pt modelId="{AF89FA6C-BCF4-47FA-BE5B-4F0E4BB98D6F}" type="pres">
      <dgm:prSet presAssocID="{37B0CF68-07BF-458B-A679-0180F7FF75E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ABC8906-015E-4923-B68C-B2FC52275DBF}" type="presOf" srcId="{37B0CF68-07BF-458B-A679-0180F7FF75E1}" destId="{AF89FA6C-BCF4-47FA-BE5B-4F0E4BB98D6F}" srcOrd="0" destOrd="0" presId="urn:microsoft.com/office/officeart/2005/8/layout/chevron1"/>
    <dgm:cxn modelId="{D73C3C08-DA46-465C-AB7B-0EEEA4F2882E}" type="presOf" srcId="{DF3DA8DD-E398-45FE-AF8D-BF746D21D88E}" destId="{5D717D23-0EFB-4CF2-9230-5BD5AF2DC5E7}" srcOrd="0" destOrd="0" presId="urn:microsoft.com/office/officeart/2005/8/layout/chevron1"/>
    <dgm:cxn modelId="{A4D65414-E58C-4E38-A109-356E8BB9A175}" srcId="{9042F8C6-C697-44DD-86D0-318A4EB0936F}" destId="{CC23454E-6EFB-40F8-B683-C7A7D9730DF6}" srcOrd="0" destOrd="0" parTransId="{CCB60DFF-456B-4BB8-ACE9-C1DC3851EA03}" sibTransId="{42AECBB2-0CB4-4A8E-BDE4-48C70259D518}"/>
    <dgm:cxn modelId="{3A656534-A6D9-4FBE-B1E1-B359FB4648A2}" type="presOf" srcId="{CC23454E-6EFB-40F8-B683-C7A7D9730DF6}" destId="{CF76CA11-E10B-4D61-86E5-DDCD0461692E}" srcOrd="0" destOrd="0" presId="urn:microsoft.com/office/officeart/2005/8/layout/chevron1"/>
    <dgm:cxn modelId="{B0FAB23F-1A0A-4E57-8E3A-B9E2DCC8E41D}" srcId="{9042F8C6-C697-44DD-86D0-318A4EB0936F}" destId="{37B0CF68-07BF-458B-A679-0180F7FF75E1}" srcOrd="2" destOrd="0" parTransId="{594D2C68-CA3F-4CAA-BC6E-07435069F322}" sibTransId="{9450B573-A23C-495D-81E1-F8577E411C14}"/>
    <dgm:cxn modelId="{637A2BE3-B6AC-4F91-8BF1-50B3C5ABAD19}" srcId="{9042F8C6-C697-44DD-86D0-318A4EB0936F}" destId="{DF3DA8DD-E398-45FE-AF8D-BF746D21D88E}" srcOrd="1" destOrd="0" parTransId="{8DF3E016-D7DD-45DD-9F7A-17B8FDED64FF}" sibTransId="{F7736DA1-1C74-401F-99F1-2EE4BD538AD7}"/>
    <dgm:cxn modelId="{D0F2D3E7-B7B7-43E5-8ABE-E39AAC508AF1}" type="presOf" srcId="{9042F8C6-C697-44DD-86D0-318A4EB0936F}" destId="{9B51AB56-F82A-4ACA-A815-855CED308698}" srcOrd="0" destOrd="0" presId="urn:microsoft.com/office/officeart/2005/8/layout/chevron1"/>
    <dgm:cxn modelId="{EC17B628-2A07-4052-863D-47DF99F42928}" type="presParOf" srcId="{9B51AB56-F82A-4ACA-A815-855CED308698}" destId="{CF76CA11-E10B-4D61-86E5-DDCD0461692E}" srcOrd="0" destOrd="0" presId="urn:microsoft.com/office/officeart/2005/8/layout/chevron1"/>
    <dgm:cxn modelId="{752D70CB-69E6-47CC-869F-FC3109CEF294}" type="presParOf" srcId="{9B51AB56-F82A-4ACA-A815-855CED308698}" destId="{46786350-2A41-4B99-A19D-1A078D0BBB38}" srcOrd="1" destOrd="0" presId="urn:microsoft.com/office/officeart/2005/8/layout/chevron1"/>
    <dgm:cxn modelId="{FAE9CC2D-5E51-4292-AE54-2345BB5275DA}" type="presParOf" srcId="{9B51AB56-F82A-4ACA-A815-855CED308698}" destId="{5D717D23-0EFB-4CF2-9230-5BD5AF2DC5E7}" srcOrd="2" destOrd="0" presId="urn:microsoft.com/office/officeart/2005/8/layout/chevron1"/>
    <dgm:cxn modelId="{CC289550-338F-4267-A30A-61015EF8A574}" type="presParOf" srcId="{9B51AB56-F82A-4ACA-A815-855CED308698}" destId="{ADAC983D-B201-4FFB-9519-40AF57118495}" srcOrd="3" destOrd="0" presId="urn:microsoft.com/office/officeart/2005/8/layout/chevron1"/>
    <dgm:cxn modelId="{BB655A56-C48C-4C34-A4E7-FE0C3A9C2E3F}" type="presParOf" srcId="{9B51AB56-F82A-4ACA-A815-855CED308698}" destId="{AF89FA6C-BCF4-47FA-BE5B-4F0E4BB98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C6EEBC-1937-40C4-B04A-E17CA6D956DF}">
      <dsp:nvSpPr>
        <dsp:cNvPr id="0" name=""/>
        <dsp:cNvSpPr/>
      </dsp:nvSpPr>
      <dsp:spPr>
        <a:xfrm>
          <a:off x="588585" y="0"/>
          <a:ext cx="6670635" cy="395922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2C016E-03F9-4BD0-A6F6-3BE5FA5A23DF}">
      <dsp:nvSpPr>
        <dsp:cNvPr id="0" name=""/>
        <dsp:cNvSpPr/>
      </dsp:nvSpPr>
      <dsp:spPr>
        <a:xfrm>
          <a:off x="253099" y="1187767"/>
          <a:ext cx="2354341" cy="1583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 dirty="0">
              <a:latin typeface="Gill Sans Nova"/>
            </a:rPr>
            <a:t>Contexte</a:t>
          </a:r>
          <a:endParaRPr lang="fr-FR" sz="3800" kern="1200" dirty="0"/>
        </a:p>
      </dsp:txBody>
      <dsp:txXfrm>
        <a:off x="330408" y="1265076"/>
        <a:ext cx="2199723" cy="1429072"/>
      </dsp:txXfrm>
    </dsp:sp>
    <dsp:sp modelId="{BF00EB38-7FCE-4B49-B082-F26A213C924C}">
      <dsp:nvSpPr>
        <dsp:cNvPr id="0" name=""/>
        <dsp:cNvSpPr/>
      </dsp:nvSpPr>
      <dsp:spPr>
        <a:xfrm>
          <a:off x="2746732" y="1187767"/>
          <a:ext cx="2354341" cy="1583690"/>
        </a:xfrm>
        <a:prstGeom prst="roundRect">
          <a:avLst/>
        </a:prstGeom>
        <a:solidFill>
          <a:schemeClr val="accent2">
            <a:hueOff val="-9262552"/>
            <a:satOff val="-3050"/>
            <a:lumOff val="-4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 dirty="0">
              <a:latin typeface="Gill Sans Nova"/>
            </a:rPr>
            <a:t>Problème constaté </a:t>
          </a:r>
          <a:endParaRPr lang="fr-FR" sz="3800" kern="1200" dirty="0"/>
        </a:p>
      </dsp:txBody>
      <dsp:txXfrm>
        <a:off x="2824041" y="1265076"/>
        <a:ext cx="2199723" cy="1429072"/>
      </dsp:txXfrm>
    </dsp:sp>
    <dsp:sp modelId="{441BDC85-9DDC-4CA0-A52C-15865CD260D1}">
      <dsp:nvSpPr>
        <dsp:cNvPr id="0" name=""/>
        <dsp:cNvSpPr/>
      </dsp:nvSpPr>
      <dsp:spPr>
        <a:xfrm>
          <a:off x="5240364" y="1187767"/>
          <a:ext cx="2354341" cy="1583690"/>
        </a:xfrm>
        <a:prstGeom prst="roundRect">
          <a:avLst/>
        </a:prstGeom>
        <a:solidFill>
          <a:schemeClr val="accent2">
            <a:hueOff val="-18525104"/>
            <a:satOff val="-6100"/>
            <a:lumOff val="-8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 dirty="0">
              <a:latin typeface="Gill Sans Nova"/>
            </a:rPr>
            <a:t>Solution</a:t>
          </a:r>
          <a:endParaRPr lang="fr-FR" sz="3800" kern="1200" dirty="0"/>
        </a:p>
      </dsp:txBody>
      <dsp:txXfrm>
        <a:off x="5317673" y="1265076"/>
        <a:ext cx="2199723" cy="14290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C93336-4E9D-4023-A563-43CD07BC84BE}">
      <dsp:nvSpPr>
        <dsp:cNvPr id="0" name=""/>
        <dsp:cNvSpPr/>
      </dsp:nvSpPr>
      <dsp:spPr>
        <a:xfrm>
          <a:off x="0" y="480980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Inscription (Création de compte)</a:t>
          </a:r>
        </a:p>
      </dsp:txBody>
      <dsp:txXfrm>
        <a:off x="27015" y="507995"/>
        <a:ext cx="5529351" cy="499380"/>
      </dsp:txXfrm>
    </dsp:sp>
    <dsp:sp modelId="{DD059123-AC0A-484A-B209-FBAFBBB38BCB}">
      <dsp:nvSpPr>
        <dsp:cNvPr id="0" name=""/>
        <dsp:cNvSpPr/>
      </dsp:nvSpPr>
      <dsp:spPr>
        <a:xfrm>
          <a:off x="0" y="1097750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Connexion </a:t>
          </a:r>
          <a:endParaRPr lang="en-US" sz="2200" kern="1200" dirty="0"/>
        </a:p>
      </dsp:txBody>
      <dsp:txXfrm>
        <a:off x="27015" y="1124765"/>
        <a:ext cx="5529351" cy="499380"/>
      </dsp:txXfrm>
    </dsp:sp>
    <dsp:sp modelId="{54D5F94F-0B4A-400E-8F79-231AA3022237}">
      <dsp:nvSpPr>
        <dsp:cNvPr id="0" name=""/>
        <dsp:cNvSpPr/>
      </dsp:nvSpPr>
      <dsp:spPr>
        <a:xfrm>
          <a:off x="0" y="1714520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Gestion du compte (Modification/Suppression)</a:t>
          </a:r>
        </a:p>
      </dsp:txBody>
      <dsp:txXfrm>
        <a:off x="27015" y="1741535"/>
        <a:ext cx="5529351" cy="499380"/>
      </dsp:txXfrm>
    </dsp:sp>
    <dsp:sp modelId="{24D128F5-83A3-43D0-90B1-BEA5B269077C}">
      <dsp:nvSpPr>
        <dsp:cNvPr id="0" name=""/>
        <dsp:cNvSpPr/>
      </dsp:nvSpPr>
      <dsp:spPr>
        <a:xfrm>
          <a:off x="0" y="2331290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Recherche des terrains sur une carte </a:t>
          </a:r>
        </a:p>
      </dsp:txBody>
      <dsp:txXfrm>
        <a:off x="27015" y="2358305"/>
        <a:ext cx="5529351" cy="499380"/>
      </dsp:txXfrm>
    </dsp:sp>
    <dsp:sp modelId="{AABBC41A-9D53-4EE1-BE01-40A728B7DD65}">
      <dsp:nvSpPr>
        <dsp:cNvPr id="0" name=""/>
        <dsp:cNvSpPr/>
      </dsp:nvSpPr>
      <dsp:spPr>
        <a:xfrm>
          <a:off x="0" y="2948060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Signalement de présence sur un terrain </a:t>
          </a:r>
        </a:p>
      </dsp:txBody>
      <dsp:txXfrm>
        <a:off x="27015" y="2975075"/>
        <a:ext cx="5529351" cy="499380"/>
      </dsp:txXfrm>
    </dsp:sp>
    <dsp:sp modelId="{0DB3A2E3-300C-47C8-9B30-48942E46097C}">
      <dsp:nvSpPr>
        <dsp:cNvPr id="0" name=""/>
        <dsp:cNvSpPr/>
      </dsp:nvSpPr>
      <dsp:spPr>
        <a:xfrm>
          <a:off x="0" y="3564831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Ajout d'un terrain par l'utilisateur </a:t>
          </a:r>
        </a:p>
      </dsp:txBody>
      <dsp:txXfrm>
        <a:off x="27015" y="3591846"/>
        <a:ext cx="5529351" cy="499380"/>
      </dsp:txXfrm>
    </dsp:sp>
    <dsp:sp modelId="{4E012DF4-2C2E-4393-8E7A-D92B5C4B7439}">
      <dsp:nvSpPr>
        <dsp:cNvPr id="0" name=""/>
        <dsp:cNvSpPr/>
      </dsp:nvSpPr>
      <dsp:spPr>
        <a:xfrm>
          <a:off x="0" y="4181601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Organisation de match par un utilisateur</a:t>
          </a:r>
        </a:p>
      </dsp:txBody>
      <dsp:txXfrm>
        <a:off x="27015" y="4208616"/>
        <a:ext cx="5529351" cy="499380"/>
      </dsp:txXfrm>
    </dsp:sp>
    <dsp:sp modelId="{88D4FAE8-CA8A-45C9-B96D-E5EA3D00BF92}">
      <dsp:nvSpPr>
        <dsp:cNvPr id="0" name=""/>
        <dsp:cNvSpPr/>
      </dsp:nvSpPr>
      <dsp:spPr>
        <a:xfrm>
          <a:off x="0" y="4798371"/>
          <a:ext cx="5583381" cy="5534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latin typeface="Gill Sans Nova"/>
            </a:rPr>
            <a:t>Possibilité de mettre en favoris les terrains </a:t>
          </a:r>
        </a:p>
      </dsp:txBody>
      <dsp:txXfrm>
        <a:off x="27015" y="4825386"/>
        <a:ext cx="5529351" cy="4993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7A699E-02CD-4FC7-A06E-F9BD2455516E}">
      <dsp:nvSpPr>
        <dsp:cNvPr id="0" name=""/>
        <dsp:cNvSpPr/>
      </dsp:nvSpPr>
      <dsp:spPr>
        <a:xfrm>
          <a:off x="1471757" y="0"/>
          <a:ext cx="2558382" cy="142132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Gill Sans Nova"/>
            </a:rPr>
            <a:t>Réunion avec le client  </a:t>
          </a:r>
          <a:endParaRPr lang="en-US" sz="2200" kern="1200" dirty="0"/>
        </a:p>
      </dsp:txBody>
      <dsp:txXfrm>
        <a:off x="1513386" y="41629"/>
        <a:ext cx="2475124" cy="1338065"/>
      </dsp:txXfrm>
    </dsp:sp>
    <dsp:sp modelId="{A0019EE4-0A5B-480D-88CE-6C6A8CD23074}">
      <dsp:nvSpPr>
        <dsp:cNvPr id="0" name=""/>
        <dsp:cNvSpPr/>
      </dsp:nvSpPr>
      <dsp:spPr>
        <a:xfrm rot="5400000">
          <a:off x="2484450" y="1456856"/>
          <a:ext cx="532996" cy="6395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559070" y="1510156"/>
        <a:ext cx="383757" cy="373097"/>
      </dsp:txXfrm>
    </dsp:sp>
    <dsp:sp modelId="{156C9F18-6363-4017-A594-554A094D45E0}">
      <dsp:nvSpPr>
        <dsp:cNvPr id="0" name=""/>
        <dsp:cNvSpPr/>
      </dsp:nvSpPr>
      <dsp:spPr>
        <a:xfrm>
          <a:off x="1471757" y="2131985"/>
          <a:ext cx="2558382" cy="142132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Gill Sans Nova"/>
            </a:rPr>
            <a:t>Production du Product Backlog par le Product Owner </a:t>
          </a:r>
        </a:p>
      </dsp:txBody>
      <dsp:txXfrm>
        <a:off x="1513386" y="2173614"/>
        <a:ext cx="2475124" cy="1338065"/>
      </dsp:txXfrm>
    </dsp:sp>
    <dsp:sp modelId="{ED9AF094-9F8E-4B13-8DDA-8569CB68F332}">
      <dsp:nvSpPr>
        <dsp:cNvPr id="0" name=""/>
        <dsp:cNvSpPr/>
      </dsp:nvSpPr>
      <dsp:spPr>
        <a:xfrm rot="5400000">
          <a:off x="2484450" y="3588841"/>
          <a:ext cx="532996" cy="6395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559070" y="3642141"/>
        <a:ext cx="383757" cy="373097"/>
      </dsp:txXfrm>
    </dsp:sp>
    <dsp:sp modelId="{E9218A52-34BD-4817-9C80-8AC0EDB961FE}">
      <dsp:nvSpPr>
        <dsp:cNvPr id="0" name=""/>
        <dsp:cNvSpPr/>
      </dsp:nvSpPr>
      <dsp:spPr>
        <a:xfrm>
          <a:off x="1471757" y="4263970"/>
          <a:ext cx="2558382" cy="142132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Gill Sans Nova"/>
            </a:rPr>
            <a:t>Planification du sprint </a:t>
          </a:r>
        </a:p>
      </dsp:txBody>
      <dsp:txXfrm>
        <a:off x="1513386" y="4305599"/>
        <a:ext cx="2475124" cy="13380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96D840-A79C-4E23-97D1-1858DE2BD8E0}">
      <dsp:nvSpPr>
        <dsp:cNvPr id="0" name=""/>
        <dsp:cNvSpPr/>
      </dsp:nvSpPr>
      <dsp:spPr>
        <a:xfrm>
          <a:off x="0" y="255303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528D7F-125E-4375-BBB7-FD2D75D2CDF7}">
      <dsp:nvSpPr>
        <dsp:cNvPr id="0" name=""/>
        <dsp:cNvSpPr/>
      </dsp:nvSpPr>
      <dsp:spPr>
        <a:xfrm>
          <a:off x="359568" y="48663"/>
          <a:ext cx="5033961" cy="4132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 err="1">
              <a:latin typeface="Gill Sans Nova"/>
            </a:rPr>
            <a:t>Github</a:t>
          </a:r>
          <a:endParaRPr lang="fr-FR" sz="1400" kern="1200" dirty="0" err="1"/>
        </a:p>
      </dsp:txBody>
      <dsp:txXfrm>
        <a:off x="379743" y="68838"/>
        <a:ext cx="4993611" cy="372930"/>
      </dsp:txXfrm>
    </dsp:sp>
    <dsp:sp modelId="{50815A35-C26E-4A1E-A9C0-D5BAB55FA9FF}">
      <dsp:nvSpPr>
        <dsp:cNvPr id="0" name=""/>
        <dsp:cNvSpPr/>
      </dsp:nvSpPr>
      <dsp:spPr>
        <a:xfrm>
          <a:off x="0" y="890343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20849"/>
              <a:satOff val="169"/>
              <a:lumOff val="-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A4605-F5D9-469F-AE08-552B88059E8A}">
      <dsp:nvSpPr>
        <dsp:cNvPr id="0" name=""/>
        <dsp:cNvSpPr/>
      </dsp:nvSpPr>
      <dsp:spPr>
        <a:xfrm>
          <a:off x="359568" y="683703"/>
          <a:ext cx="5033961" cy="413280"/>
        </a:xfrm>
        <a:prstGeom prst="roundRect">
          <a:avLst/>
        </a:prstGeom>
        <a:solidFill>
          <a:schemeClr val="accent3">
            <a:hueOff val="1320849"/>
            <a:satOff val="169"/>
            <a:lumOff val="-5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latin typeface="Gill Sans Nova"/>
            </a:rPr>
            <a:t> </a:t>
          </a:r>
          <a:r>
            <a:rPr lang="fr-FR" sz="1400" kern="1200" dirty="0" err="1">
              <a:latin typeface="Gill Sans Nova"/>
            </a:rPr>
            <a:t>React</a:t>
          </a:r>
          <a:r>
            <a:rPr lang="fr-FR" sz="1400" kern="1200" dirty="0">
              <a:latin typeface="Gill Sans Nova"/>
            </a:rPr>
            <a:t> Native</a:t>
          </a:r>
          <a:endParaRPr lang="fr-FR" sz="1400" kern="1200" dirty="0"/>
        </a:p>
      </dsp:txBody>
      <dsp:txXfrm>
        <a:off x="379743" y="703878"/>
        <a:ext cx="4993611" cy="372930"/>
      </dsp:txXfrm>
    </dsp:sp>
    <dsp:sp modelId="{6894444A-14E4-4487-AAB6-5FDCAB6DAD5F}">
      <dsp:nvSpPr>
        <dsp:cNvPr id="0" name=""/>
        <dsp:cNvSpPr/>
      </dsp:nvSpPr>
      <dsp:spPr>
        <a:xfrm>
          <a:off x="0" y="1525383"/>
          <a:ext cx="7191373" cy="606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641697"/>
              <a:satOff val="339"/>
              <a:lumOff val="-10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130" tIns="291592" rIns="55813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>
              <a:latin typeface="Gill Sans Nova"/>
            </a:rPr>
            <a:t> </a:t>
          </a:r>
          <a:r>
            <a:rPr lang="fr-FR" sz="1400" kern="1200" dirty="0" err="1">
              <a:latin typeface="Gill Sans Nova"/>
            </a:rPr>
            <a:t>Firestore</a:t>
          </a:r>
          <a:r>
            <a:rPr lang="fr-FR" sz="1400" kern="1200" dirty="0">
              <a:latin typeface="Gill Sans Nova"/>
            </a:rPr>
            <a:t> </a:t>
          </a:r>
          <a:r>
            <a:rPr lang="fr-FR" sz="1400" kern="1200" dirty="0" err="1">
              <a:latin typeface="Gill Sans Nova"/>
            </a:rPr>
            <a:t>Database</a:t>
          </a:r>
          <a:r>
            <a:rPr lang="fr-FR" sz="1400" kern="1200" dirty="0">
              <a:latin typeface="Gill Sans Nova"/>
            </a:rPr>
            <a:t>, Authentification, Cloud Storage</a:t>
          </a:r>
          <a:endParaRPr lang="en-US" sz="1400" kern="1200" dirty="0"/>
        </a:p>
      </dsp:txBody>
      <dsp:txXfrm>
        <a:off x="0" y="1525383"/>
        <a:ext cx="7191373" cy="606375"/>
      </dsp:txXfrm>
    </dsp:sp>
    <dsp:sp modelId="{0742EF21-F2C8-46FE-9D7C-24D600279332}">
      <dsp:nvSpPr>
        <dsp:cNvPr id="0" name=""/>
        <dsp:cNvSpPr/>
      </dsp:nvSpPr>
      <dsp:spPr>
        <a:xfrm>
          <a:off x="359568" y="1318744"/>
          <a:ext cx="5033961" cy="413280"/>
        </a:xfrm>
        <a:prstGeom prst="roundRect">
          <a:avLst/>
        </a:prstGeom>
        <a:solidFill>
          <a:schemeClr val="accent3">
            <a:hueOff val="2641697"/>
            <a:satOff val="339"/>
            <a:lumOff val="-10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latin typeface="Gill Sans Nova"/>
            </a:rPr>
            <a:t>Firebase:</a:t>
          </a:r>
        </a:p>
      </dsp:txBody>
      <dsp:txXfrm>
        <a:off x="379743" y="1338919"/>
        <a:ext cx="4993611" cy="372930"/>
      </dsp:txXfrm>
    </dsp:sp>
    <dsp:sp modelId="{F834281A-EBD7-4336-B169-55CA28FF1B21}">
      <dsp:nvSpPr>
        <dsp:cNvPr id="0" name=""/>
        <dsp:cNvSpPr/>
      </dsp:nvSpPr>
      <dsp:spPr>
        <a:xfrm>
          <a:off x="0" y="2413999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3962546"/>
              <a:satOff val="508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736A5E-1088-4AC7-A709-4DEF0808AE27}">
      <dsp:nvSpPr>
        <dsp:cNvPr id="0" name=""/>
        <dsp:cNvSpPr/>
      </dsp:nvSpPr>
      <dsp:spPr>
        <a:xfrm>
          <a:off x="359568" y="2207359"/>
          <a:ext cx="5033961" cy="413280"/>
        </a:xfrm>
        <a:prstGeom prst="roundRect">
          <a:avLst/>
        </a:prstGeom>
        <a:solidFill>
          <a:schemeClr val="accent3">
            <a:hueOff val="3962546"/>
            <a:satOff val="508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latin typeface="Gill Sans Nova"/>
            </a:rPr>
            <a:t>Looping</a:t>
          </a:r>
          <a:endParaRPr lang="fr-FR" sz="1400" kern="1200" dirty="0"/>
        </a:p>
      </dsp:txBody>
      <dsp:txXfrm>
        <a:off x="379743" y="2227534"/>
        <a:ext cx="4993611" cy="372930"/>
      </dsp:txXfrm>
    </dsp:sp>
    <dsp:sp modelId="{276AC264-3029-4A8F-B5D4-280B578E79B8}">
      <dsp:nvSpPr>
        <dsp:cNvPr id="0" name=""/>
        <dsp:cNvSpPr/>
      </dsp:nvSpPr>
      <dsp:spPr>
        <a:xfrm>
          <a:off x="0" y="3049039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283394"/>
              <a:satOff val="678"/>
              <a:lumOff val="-20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7CCC2F-C7DB-45E8-A6AF-DCD210CE9F1B}">
      <dsp:nvSpPr>
        <dsp:cNvPr id="0" name=""/>
        <dsp:cNvSpPr/>
      </dsp:nvSpPr>
      <dsp:spPr>
        <a:xfrm>
          <a:off x="359568" y="2842399"/>
          <a:ext cx="5033961" cy="413280"/>
        </a:xfrm>
        <a:prstGeom prst="roundRect">
          <a:avLst/>
        </a:prstGeom>
        <a:solidFill>
          <a:schemeClr val="accent3">
            <a:hueOff val="5283394"/>
            <a:satOff val="678"/>
            <a:lumOff val="-20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latin typeface="Gill Sans Nova"/>
            </a:rPr>
            <a:t>Expo</a:t>
          </a:r>
        </a:p>
      </dsp:txBody>
      <dsp:txXfrm>
        <a:off x="379743" y="2862574"/>
        <a:ext cx="4993611" cy="372930"/>
      </dsp:txXfrm>
    </dsp:sp>
    <dsp:sp modelId="{47CA62AD-3028-4513-A11E-49FA3D9AE72C}">
      <dsp:nvSpPr>
        <dsp:cNvPr id="0" name=""/>
        <dsp:cNvSpPr/>
      </dsp:nvSpPr>
      <dsp:spPr>
        <a:xfrm>
          <a:off x="0" y="3684079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6604243"/>
              <a:satOff val="847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9062D4-3047-49E9-9D61-93933AC3685D}">
      <dsp:nvSpPr>
        <dsp:cNvPr id="0" name=""/>
        <dsp:cNvSpPr/>
      </dsp:nvSpPr>
      <dsp:spPr>
        <a:xfrm>
          <a:off x="359568" y="3477439"/>
          <a:ext cx="5033961" cy="413280"/>
        </a:xfrm>
        <a:prstGeom prst="roundRect">
          <a:avLst/>
        </a:prstGeom>
        <a:solidFill>
          <a:schemeClr val="accent3">
            <a:hueOff val="6604243"/>
            <a:satOff val="847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latin typeface="Gill Sans Nova"/>
            </a:rPr>
            <a:t>Figma</a:t>
          </a:r>
        </a:p>
      </dsp:txBody>
      <dsp:txXfrm>
        <a:off x="379743" y="3497614"/>
        <a:ext cx="4993611" cy="372930"/>
      </dsp:txXfrm>
    </dsp:sp>
    <dsp:sp modelId="{914D6AB4-6F33-426A-94B8-BB3F30C5A546}">
      <dsp:nvSpPr>
        <dsp:cNvPr id="0" name=""/>
        <dsp:cNvSpPr/>
      </dsp:nvSpPr>
      <dsp:spPr>
        <a:xfrm>
          <a:off x="0" y="4319119"/>
          <a:ext cx="7191373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7925091"/>
              <a:satOff val="1017"/>
              <a:lumOff val="-3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202453-D169-4376-8174-01ADC0F56AFA}">
      <dsp:nvSpPr>
        <dsp:cNvPr id="0" name=""/>
        <dsp:cNvSpPr/>
      </dsp:nvSpPr>
      <dsp:spPr>
        <a:xfrm>
          <a:off x="359568" y="4112479"/>
          <a:ext cx="5033961" cy="413280"/>
        </a:xfrm>
        <a:prstGeom prst="roundRect">
          <a:avLst/>
        </a:prstGeom>
        <a:solidFill>
          <a:schemeClr val="accent3">
            <a:hueOff val="7925091"/>
            <a:satOff val="1017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272" tIns="0" rIns="190272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 err="1">
              <a:latin typeface="Gill Sans Nova"/>
            </a:rPr>
            <a:t>StarUML</a:t>
          </a:r>
        </a:p>
      </dsp:txBody>
      <dsp:txXfrm>
        <a:off x="379743" y="4132654"/>
        <a:ext cx="4993611" cy="3729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035BA3-FD9A-46A0-80FC-0EDCD095B9EA}">
      <dsp:nvSpPr>
        <dsp:cNvPr id="0" name=""/>
        <dsp:cNvSpPr/>
      </dsp:nvSpPr>
      <dsp:spPr>
        <a:xfrm>
          <a:off x="0" y="0"/>
          <a:ext cx="5102541" cy="756339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Gill Sans Nova"/>
            </a:rPr>
            <a:t>Architecture </a:t>
          </a:r>
          <a:r>
            <a:rPr lang="en-US" sz="2500" kern="1200" dirty="0" err="1">
              <a:latin typeface="Gill Sans Nova"/>
            </a:rPr>
            <a:t>logicielle</a:t>
          </a:r>
          <a:endParaRPr lang="en-US" sz="2500" kern="1200" dirty="0"/>
        </a:p>
      </dsp:txBody>
      <dsp:txXfrm>
        <a:off x="22152" y="22152"/>
        <a:ext cx="4197901" cy="712035"/>
      </dsp:txXfrm>
    </dsp:sp>
    <dsp:sp modelId="{F4DD96E0-9A4A-44BF-97B9-86ED2FE2502C}">
      <dsp:nvSpPr>
        <dsp:cNvPr id="0" name=""/>
        <dsp:cNvSpPr/>
      </dsp:nvSpPr>
      <dsp:spPr>
        <a:xfrm>
          <a:off x="381033" y="861386"/>
          <a:ext cx="5102541" cy="756339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-21905"/>
            <a:satOff val="300"/>
            <a:lumOff val="52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Gill Sans Nova"/>
            </a:rPr>
            <a:t>Maquettes</a:t>
          </a:r>
          <a:endParaRPr lang="en-US" sz="2500" kern="1200" dirty="0"/>
        </a:p>
      </dsp:txBody>
      <dsp:txXfrm>
        <a:off x="403185" y="883538"/>
        <a:ext cx="4185582" cy="712035"/>
      </dsp:txXfrm>
    </dsp:sp>
    <dsp:sp modelId="{DDA9B888-92D9-494F-A035-8D43F56446B5}">
      <dsp:nvSpPr>
        <dsp:cNvPr id="0" name=""/>
        <dsp:cNvSpPr/>
      </dsp:nvSpPr>
      <dsp:spPr>
        <a:xfrm>
          <a:off x="762067" y="1722772"/>
          <a:ext cx="5102541" cy="756339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-43811"/>
            <a:satOff val="600"/>
            <a:lumOff val="105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Gill Sans Nova"/>
            </a:rPr>
            <a:t>MCD,MLD et MPD</a:t>
          </a:r>
          <a:endParaRPr lang="en-US" sz="2500" kern="1200" dirty="0"/>
        </a:p>
      </dsp:txBody>
      <dsp:txXfrm>
        <a:off x="784219" y="1744924"/>
        <a:ext cx="4185582" cy="712035"/>
      </dsp:txXfrm>
    </dsp:sp>
    <dsp:sp modelId="{918BB67E-78F9-47F1-9870-61E94855CC7A}">
      <dsp:nvSpPr>
        <dsp:cNvPr id="0" name=""/>
        <dsp:cNvSpPr/>
      </dsp:nvSpPr>
      <dsp:spPr>
        <a:xfrm>
          <a:off x="1143101" y="2584159"/>
          <a:ext cx="5102541" cy="756339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-65716"/>
            <a:satOff val="900"/>
            <a:lumOff val="158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latin typeface="Gill Sans Nova"/>
            </a:rPr>
            <a:t>Diagramme</a:t>
          </a:r>
          <a:r>
            <a:rPr lang="en-US" sz="2500" kern="1200" dirty="0">
              <a:latin typeface="Gill Sans Nova"/>
            </a:rPr>
            <a:t> de </a:t>
          </a:r>
          <a:r>
            <a:rPr lang="en-US" sz="2500" kern="1200" dirty="0" err="1">
              <a:latin typeface="Gill Sans Nova"/>
            </a:rPr>
            <a:t>cas</a:t>
          </a:r>
          <a:r>
            <a:rPr lang="en-US" sz="2500" kern="1200" dirty="0">
              <a:latin typeface="Gill Sans Nova"/>
            </a:rPr>
            <a:t> </a:t>
          </a:r>
          <a:r>
            <a:rPr lang="en-US" sz="2500" kern="1200" dirty="0" err="1">
              <a:latin typeface="Gill Sans Nova"/>
            </a:rPr>
            <a:t>d'utilisation</a:t>
          </a:r>
          <a:endParaRPr lang="en-US" sz="2500" kern="1200" dirty="0"/>
        </a:p>
      </dsp:txBody>
      <dsp:txXfrm>
        <a:off x="1165253" y="2606311"/>
        <a:ext cx="4185582" cy="712035"/>
      </dsp:txXfrm>
    </dsp:sp>
    <dsp:sp modelId="{28E3D847-E880-4A6F-B4AC-751FEB5E518A}">
      <dsp:nvSpPr>
        <dsp:cNvPr id="0" name=""/>
        <dsp:cNvSpPr/>
      </dsp:nvSpPr>
      <dsp:spPr>
        <a:xfrm>
          <a:off x="1524135" y="3445545"/>
          <a:ext cx="5102541" cy="756339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-87622"/>
            <a:satOff val="1200"/>
            <a:lumOff val="211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latin typeface="Gill Sans Nova"/>
            </a:rPr>
            <a:t>Diagramme</a:t>
          </a:r>
          <a:r>
            <a:rPr lang="en-US" sz="2500" kern="1200" dirty="0">
              <a:latin typeface="Gill Sans Nova"/>
            </a:rPr>
            <a:t> de </a:t>
          </a:r>
          <a:r>
            <a:rPr lang="en-US" sz="2500" kern="1200" dirty="0" err="1">
              <a:latin typeface="Gill Sans Nova"/>
            </a:rPr>
            <a:t>séquence</a:t>
          </a:r>
          <a:endParaRPr lang="en-US" sz="2500" kern="1200" dirty="0"/>
        </a:p>
      </dsp:txBody>
      <dsp:txXfrm>
        <a:off x="1546287" y="3467697"/>
        <a:ext cx="4185582" cy="712035"/>
      </dsp:txXfrm>
    </dsp:sp>
    <dsp:sp modelId="{47C3533F-29AD-45E1-B0AE-AE369F93BD28}">
      <dsp:nvSpPr>
        <dsp:cNvPr id="0" name=""/>
        <dsp:cNvSpPr/>
      </dsp:nvSpPr>
      <dsp:spPr>
        <a:xfrm>
          <a:off x="4610920" y="552547"/>
          <a:ext cx="491620" cy="4916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4721535" y="552547"/>
        <a:ext cx="270391" cy="369944"/>
      </dsp:txXfrm>
    </dsp:sp>
    <dsp:sp modelId="{A0FE1741-2AFF-4BEF-BE7A-AAA25008B49F}">
      <dsp:nvSpPr>
        <dsp:cNvPr id="0" name=""/>
        <dsp:cNvSpPr/>
      </dsp:nvSpPr>
      <dsp:spPr>
        <a:xfrm>
          <a:off x="4991954" y="1413934"/>
          <a:ext cx="491620" cy="4916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5102569" y="1413934"/>
        <a:ext cx="270391" cy="369944"/>
      </dsp:txXfrm>
    </dsp:sp>
    <dsp:sp modelId="{D4C5D46F-64CC-4984-96F0-4131DF9C2236}">
      <dsp:nvSpPr>
        <dsp:cNvPr id="0" name=""/>
        <dsp:cNvSpPr/>
      </dsp:nvSpPr>
      <dsp:spPr>
        <a:xfrm>
          <a:off x="5372988" y="2262715"/>
          <a:ext cx="491620" cy="4916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5483603" y="2262715"/>
        <a:ext cx="270391" cy="369944"/>
      </dsp:txXfrm>
    </dsp:sp>
    <dsp:sp modelId="{9AD8AA01-8D88-4804-BCB5-8A9531602B60}">
      <dsp:nvSpPr>
        <dsp:cNvPr id="0" name=""/>
        <dsp:cNvSpPr/>
      </dsp:nvSpPr>
      <dsp:spPr>
        <a:xfrm>
          <a:off x="5754022" y="3132505"/>
          <a:ext cx="491620" cy="4916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5864637" y="3132505"/>
        <a:ext cx="270391" cy="3699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76CA11-E10B-4D61-86E5-DDCD0461692E}">
      <dsp:nvSpPr>
        <dsp:cNvPr id="0" name=""/>
        <dsp:cNvSpPr/>
      </dsp:nvSpPr>
      <dsp:spPr>
        <a:xfrm>
          <a:off x="2050" y="1729460"/>
          <a:ext cx="2498559" cy="999423"/>
        </a:xfrm>
        <a:prstGeom prst="chevron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>
              <a:latin typeface="Gill Sans Nova"/>
            </a:rPr>
            <a:t>Présentation</a:t>
          </a:r>
          <a:r>
            <a:rPr lang="en-US" sz="1700" kern="1200" dirty="0">
              <a:latin typeface="Gill Sans Nova"/>
            </a:rPr>
            <a:t> du </a:t>
          </a:r>
          <a:r>
            <a:rPr lang="en-US" sz="1700" kern="1200" dirty="0" err="1">
              <a:latin typeface="Gill Sans Nova"/>
            </a:rPr>
            <a:t>composant</a:t>
          </a:r>
          <a:r>
            <a:rPr lang="en-US" sz="1700" kern="1200" dirty="0">
              <a:latin typeface="Gill Sans Nova"/>
            </a:rPr>
            <a:t> métier </a:t>
          </a:r>
          <a:endParaRPr lang="en-US" sz="1700" kern="1200" dirty="0"/>
        </a:p>
      </dsp:txBody>
      <dsp:txXfrm>
        <a:off x="501762" y="1729460"/>
        <a:ext cx="1499136" cy="999423"/>
      </dsp:txXfrm>
    </dsp:sp>
    <dsp:sp modelId="{5D717D23-0EFB-4CF2-9230-5BD5AF2DC5E7}">
      <dsp:nvSpPr>
        <dsp:cNvPr id="0" name=""/>
        <dsp:cNvSpPr/>
      </dsp:nvSpPr>
      <dsp:spPr>
        <a:xfrm>
          <a:off x="2250753" y="1729460"/>
          <a:ext cx="2498559" cy="999423"/>
        </a:xfrm>
        <a:prstGeom prst="chevron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lumMod val="110000"/>
                <a:satMod val="105000"/>
                <a:tint val="67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lumMod val="105000"/>
                <a:satMod val="103000"/>
                <a:tint val="73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Nova"/>
            </a:rPr>
            <a:t>Extrait de code </a:t>
          </a:r>
          <a:endParaRPr lang="en-US" sz="1700" kern="1200" dirty="0"/>
        </a:p>
      </dsp:txBody>
      <dsp:txXfrm>
        <a:off x="2750465" y="1729460"/>
        <a:ext cx="1499136" cy="999423"/>
      </dsp:txXfrm>
    </dsp:sp>
    <dsp:sp modelId="{AF89FA6C-BCF4-47FA-BE5B-4F0E4BB98D6F}">
      <dsp:nvSpPr>
        <dsp:cNvPr id="0" name=""/>
        <dsp:cNvSpPr/>
      </dsp:nvSpPr>
      <dsp:spPr>
        <a:xfrm>
          <a:off x="4499457" y="1729460"/>
          <a:ext cx="2498559" cy="999423"/>
        </a:xfrm>
        <a:prstGeom prst="chevron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lumMod val="110000"/>
                <a:satMod val="105000"/>
                <a:tint val="67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Nova"/>
            </a:rPr>
            <a:t>Capture </a:t>
          </a:r>
          <a:r>
            <a:rPr lang="en-US" sz="1700" kern="1200" dirty="0" err="1">
              <a:latin typeface="Gill Sans Nova"/>
            </a:rPr>
            <a:t>d'écran</a:t>
          </a:r>
          <a:r>
            <a:rPr lang="en-US" sz="1700" kern="1200" dirty="0">
              <a:latin typeface="Gill Sans Nova"/>
            </a:rPr>
            <a:t> </a:t>
          </a:r>
          <a:r>
            <a:rPr lang="en-US" sz="1700" kern="1200" dirty="0" err="1">
              <a:latin typeface="Gill Sans Nova"/>
            </a:rPr>
            <a:t>correspondant</a:t>
          </a:r>
          <a:r>
            <a:rPr lang="en-US" sz="1700" kern="1200" dirty="0">
              <a:latin typeface="Gill Sans Nova"/>
            </a:rPr>
            <a:t> </a:t>
          </a:r>
          <a:endParaRPr lang="en-US" sz="1700" kern="1200" dirty="0"/>
        </a:p>
      </dsp:txBody>
      <dsp:txXfrm>
        <a:off x="4999169" y="1729460"/>
        <a:ext cx="1499136" cy="9994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0F96750-6691-4B06-BD44-CDFE68B044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60EE2DB-9C59-439C-9531-E7DDA26CAD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134316-1F3C-4DEE-AA37-9AAFFC81838C}" type="datetime1">
              <a:rPr lang="fr-FR" smtClean="0"/>
              <a:t>26/04/2024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70804D8-8921-4A16-987E-CFEDD56849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061FDAA-B17D-4601-B211-1BBB646DA1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88731-49A5-4F46-81D6-F6B8B6E396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86065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D26C2-FE23-42DC-8674-3B7AC51B4B99}" type="datetime1">
              <a:rPr lang="fr-FR" smtClean="0"/>
              <a:pPr/>
              <a:t>26/04/2024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207BB-0D06-4FF0-AFBF-2EBC6863C65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62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cs typeface="Calibri"/>
              </a:rPr>
              <a:t>Voici une Première note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207BB-0D06-4FF0-AFBF-2EBC6863C65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5857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9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7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6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4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5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2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50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97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7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5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Friday, April 26,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1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Friday, April 26, 2024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‹N°›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98851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699" r:id="rId4"/>
    <p:sldLayoutId id="2147483700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slide" Target="slide5.xml"/><Relationship Id="rId18" Type="http://schemas.openxmlformats.org/officeDocument/2006/relationships/slide" Target="slide61.xml"/><Relationship Id="rId3" Type="http://schemas.openxmlformats.org/officeDocument/2006/relationships/image" Target="../media/image4.png"/><Relationship Id="rId21" Type="http://schemas.openxmlformats.org/officeDocument/2006/relationships/slide" Target="slide67.xml"/><Relationship Id="rId7" Type="http://schemas.openxmlformats.org/officeDocument/2006/relationships/image" Target="../media/image8.png"/><Relationship Id="rId12" Type="http://schemas.openxmlformats.org/officeDocument/2006/relationships/slide" Target="slide3.xml"/><Relationship Id="rId17" Type="http://schemas.openxmlformats.org/officeDocument/2006/relationships/slide" Target="slide58.xml"/><Relationship Id="rId2" Type="http://schemas.openxmlformats.org/officeDocument/2006/relationships/image" Target="../media/image3.png"/><Relationship Id="rId16" Type="http://schemas.openxmlformats.org/officeDocument/2006/relationships/slide" Target="slide53.xml"/><Relationship Id="rId20" Type="http://schemas.openxmlformats.org/officeDocument/2006/relationships/slide" Target="slide6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slide" Target="slide27.xml"/><Relationship Id="rId10" Type="http://schemas.openxmlformats.org/officeDocument/2006/relationships/image" Target="../media/image11.png"/><Relationship Id="rId19" Type="http://schemas.openxmlformats.org/officeDocument/2006/relationships/slide" Target="slide63.xml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slide" Target="slide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CwebW/ProjetApplication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ubenda.com/privacy-policy/55076013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">
            <a:extLst>
              <a:ext uri="{FF2B5EF4-FFF2-40B4-BE49-F238E27FC236}">
                <a16:creationId xmlns:a16="http://schemas.microsoft.com/office/drawing/2014/main" id="{7899E2DD-5D44-5D86-6A41-ADBCC78325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3" r="40199" b="6250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25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62918" y="4793128"/>
            <a:ext cx="5462494" cy="1141157"/>
          </a:xfrm>
        </p:spPr>
        <p:txBody>
          <a:bodyPr vert="horz" lIns="0" tIns="0" rIns="0" bIns="0" rtlCol="0" anchor="t">
            <a:normAutofit fontScale="85000" lnSpcReduction="10000"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"</a:t>
            </a:r>
            <a:r>
              <a:rPr lang="fr-FR" sz="3200" dirty="0" err="1">
                <a:solidFill>
                  <a:schemeClr val="bg1"/>
                </a:solidFill>
              </a:rPr>
              <a:t>VOus</a:t>
            </a:r>
            <a:r>
              <a:rPr lang="fr-FR" sz="3200" dirty="0">
                <a:solidFill>
                  <a:schemeClr val="bg1"/>
                </a:solidFill>
              </a:rPr>
              <a:t> n'avez plus qu'à jouer !!"</a:t>
            </a:r>
            <a:endParaRPr lang="fr-FR" sz="1400" dirty="0">
              <a:solidFill>
                <a:schemeClr val="bg1"/>
              </a:solidFill>
            </a:endParaRPr>
          </a:p>
        </p:txBody>
      </p:sp>
      <p:pic>
        <p:nvPicPr>
          <p:cNvPr id="6" name="Image 5" descr="Une image contenant texte, Graphique, logo, graphisme&#10;&#10;Description générée automatiquement">
            <a:extLst>
              <a:ext uri="{FF2B5EF4-FFF2-40B4-BE49-F238E27FC236}">
                <a16:creationId xmlns:a16="http://schemas.microsoft.com/office/drawing/2014/main" id="{0CA31A53-11F2-95EE-B5D1-4F8E94B61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339" y="633412"/>
            <a:ext cx="4059945" cy="29241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DCD2B-1EF6-6388-250B-9EAD6901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7D898C-A593-64A0-2E42-143219CC7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2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3" name="ZoneTexte 4">
            <a:extLst>
              <a:ext uri="{FF2B5EF4-FFF2-40B4-BE49-F238E27FC236}">
                <a16:creationId xmlns:a16="http://schemas.microsoft.com/office/drawing/2014/main" id="{BEC9524F-91BE-E34E-0644-E7849EBEB41F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User Stories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F9B5A81-F1DE-B6F0-B071-2CAC233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10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9B727D1-97BB-57D7-CD6E-100C594B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728C5C6-7F37-E5A1-EBC1-E72F0D4A5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803356"/>
              </p:ext>
            </p:extLst>
          </p:nvPr>
        </p:nvGraphicFramePr>
        <p:xfrm>
          <a:off x="4110774" y="4819923"/>
          <a:ext cx="7514974" cy="1589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14974">
                  <a:extLst>
                    <a:ext uri="{9D8B030D-6E8A-4147-A177-3AD203B41FA5}">
                      <a16:colId xmlns:a16="http://schemas.microsoft.com/office/drawing/2014/main" val="1446439236"/>
                    </a:ext>
                  </a:extLst>
                </a:gridCol>
              </a:tblGrid>
              <a:tr h="794825">
                <a:tc>
                  <a:txBody>
                    <a:bodyPr/>
                    <a:lstStyle/>
                    <a:p>
                      <a:r>
                        <a:rPr lang="en-US" dirty="0"/>
                        <a:t>En tant que </a:t>
                      </a:r>
                      <a:r>
                        <a:rPr lang="en-US" dirty="0" err="1"/>
                        <a:t>Visiteur</a:t>
                      </a:r>
                      <a:r>
                        <a:rPr lang="en-US" dirty="0"/>
                        <a:t>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trouver</a:t>
                      </a:r>
                      <a:r>
                        <a:rPr lang="en-US" dirty="0"/>
                        <a:t> des terrains de basket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jouer</a:t>
                      </a:r>
                      <a:r>
                        <a:rPr lang="en-US" dirty="0"/>
                        <a:t> au basket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044584"/>
                  </a:ext>
                </a:extLst>
              </a:tr>
              <a:tr h="7948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54656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CC617A37-11F0-D08F-5A5C-17C2783CA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345101"/>
              </p:ext>
            </p:extLst>
          </p:nvPr>
        </p:nvGraphicFramePr>
        <p:xfrm>
          <a:off x="4111925" y="3076754"/>
          <a:ext cx="7589678" cy="14595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9678">
                  <a:extLst>
                    <a:ext uri="{9D8B030D-6E8A-4147-A177-3AD203B41FA5}">
                      <a16:colId xmlns:a16="http://schemas.microsoft.com/office/drawing/2014/main" val="929984636"/>
                    </a:ext>
                  </a:extLst>
                </a:gridCol>
              </a:tblGrid>
              <a:tr h="729756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 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me connecter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accéder</a:t>
                      </a:r>
                      <a:r>
                        <a:rPr lang="en-US" dirty="0"/>
                        <a:t> à </a:t>
                      </a:r>
                      <a:r>
                        <a:rPr lang="en-US" dirty="0" err="1"/>
                        <a:t>l'application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767763"/>
                  </a:ext>
                </a:extLst>
              </a:tr>
              <a:tr h="7297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28950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036F507-D749-C32B-A2BD-ADC799F33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443262"/>
              </p:ext>
            </p:extLst>
          </p:nvPr>
        </p:nvGraphicFramePr>
        <p:xfrm>
          <a:off x="4155055" y="1193320"/>
          <a:ext cx="7608354" cy="14595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08354">
                  <a:extLst>
                    <a:ext uri="{9D8B030D-6E8A-4147-A177-3AD203B41FA5}">
                      <a16:colId xmlns:a16="http://schemas.microsoft.com/office/drawing/2014/main" val="929984636"/>
                    </a:ext>
                  </a:extLst>
                </a:gridCol>
              </a:tblGrid>
              <a:tr h="729756">
                <a:tc>
                  <a:txBody>
                    <a:bodyPr/>
                    <a:lstStyle/>
                    <a:p>
                      <a:r>
                        <a:rPr lang="en-US" dirty="0"/>
                        <a:t>En tant que </a:t>
                      </a:r>
                      <a:r>
                        <a:rPr lang="en-US" dirty="0" err="1"/>
                        <a:t>Visiteur</a:t>
                      </a:r>
                      <a:r>
                        <a:rPr lang="en-US" dirty="0"/>
                        <a:t>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m'inscrire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accéder</a:t>
                      </a:r>
                      <a:r>
                        <a:rPr lang="en-US" dirty="0"/>
                        <a:t> à </a:t>
                      </a:r>
                      <a:r>
                        <a:rPr lang="en-US" dirty="0" err="1"/>
                        <a:t>l'application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767763"/>
                  </a:ext>
                </a:extLst>
              </a:tr>
              <a:tr h="7297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289504"/>
                  </a:ext>
                </a:extLst>
              </a:tr>
            </a:tbl>
          </a:graphicData>
        </a:graphic>
      </p:graphicFrame>
      <p:sp>
        <p:nvSpPr>
          <p:cNvPr id="21" name="Flowchart: Alternate Process 20">
            <a:extLst>
              <a:ext uri="{FF2B5EF4-FFF2-40B4-BE49-F238E27FC236}">
                <a16:creationId xmlns:a16="http://schemas.microsoft.com/office/drawing/2014/main" id="{A562FB22-E1E9-85C4-CA1D-3ACD6A4ABA9C}"/>
              </a:ext>
            </a:extLst>
          </p:cNvPr>
          <p:cNvSpPr/>
          <p:nvPr/>
        </p:nvSpPr>
        <p:spPr>
          <a:xfrm>
            <a:off x="4190647" y="813308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Inscription</a:t>
            </a:r>
          </a:p>
        </p:txBody>
      </p:sp>
      <p:sp>
        <p:nvSpPr>
          <p:cNvPr id="22" name="Flowchart: Alternate Process 21">
            <a:extLst>
              <a:ext uri="{FF2B5EF4-FFF2-40B4-BE49-F238E27FC236}">
                <a16:creationId xmlns:a16="http://schemas.microsoft.com/office/drawing/2014/main" id="{C6069F14-167B-FBAF-C23F-FC91783BE024}"/>
              </a:ext>
            </a:extLst>
          </p:cNvPr>
          <p:cNvSpPr/>
          <p:nvPr/>
        </p:nvSpPr>
        <p:spPr>
          <a:xfrm>
            <a:off x="4205023" y="2639231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Connexion</a:t>
            </a:r>
          </a:p>
        </p:txBody>
      </p:sp>
      <p:sp>
        <p:nvSpPr>
          <p:cNvPr id="23" name="Flowchart: Alternate Process 22">
            <a:extLst>
              <a:ext uri="{FF2B5EF4-FFF2-40B4-BE49-F238E27FC236}">
                <a16:creationId xmlns:a16="http://schemas.microsoft.com/office/drawing/2014/main" id="{5817BDA7-389F-3001-7352-67CB76275904}"/>
              </a:ext>
            </a:extLst>
          </p:cNvPr>
          <p:cNvSpPr/>
          <p:nvPr/>
        </p:nvSpPr>
        <p:spPr>
          <a:xfrm>
            <a:off x="4205024" y="4522666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Recherche des terrains sur </a:t>
            </a:r>
            <a:r>
              <a:rPr lang="en-US" dirty="0" err="1"/>
              <a:t>une</a:t>
            </a:r>
            <a:r>
              <a:rPr lang="en-US" dirty="0"/>
              <a:t> carte </a:t>
            </a:r>
          </a:p>
        </p:txBody>
      </p:sp>
    </p:spTree>
    <p:extLst>
      <p:ext uri="{BB962C8B-B14F-4D97-AF65-F5344CB8AC3E}">
        <p14:creationId xmlns:p14="http://schemas.microsoft.com/office/powerpoint/2010/main" val="335455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3" name="ZoneTexte 4">
            <a:extLst>
              <a:ext uri="{FF2B5EF4-FFF2-40B4-BE49-F238E27FC236}">
                <a16:creationId xmlns:a16="http://schemas.microsoft.com/office/drawing/2014/main" id="{BEC9524F-91BE-E34E-0644-E7849EBEB41F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User Stories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F9B5A81-F1DE-B6F0-B071-2CAC233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11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9B727D1-97BB-57D7-CD6E-100C594B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728C5C6-7F37-E5A1-EBC1-E72F0D4A5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298040"/>
              </p:ext>
            </p:extLst>
          </p:nvPr>
        </p:nvGraphicFramePr>
        <p:xfrm>
          <a:off x="4153906" y="1038678"/>
          <a:ext cx="7514974" cy="1589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14974">
                  <a:extLst>
                    <a:ext uri="{9D8B030D-6E8A-4147-A177-3AD203B41FA5}">
                      <a16:colId xmlns:a16="http://schemas.microsoft.com/office/drawing/2014/main" val="1446439236"/>
                    </a:ext>
                  </a:extLst>
                </a:gridCol>
              </a:tblGrid>
              <a:tr h="794825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mettre</a:t>
                      </a:r>
                      <a:r>
                        <a:rPr lang="en-US" dirty="0"/>
                        <a:t> un terrain </a:t>
                      </a:r>
                      <a:r>
                        <a:rPr lang="en-US" dirty="0" err="1"/>
                        <a:t>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favori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le </a:t>
                      </a:r>
                      <a:r>
                        <a:rPr lang="en-US" dirty="0" err="1"/>
                        <a:t>retrouver</a:t>
                      </a:r>
                      <a:r>
                        <a:rPr lang="en-US" dirty="0"/>
                        <a:t> sur la page </a:t>
                      </a:r>
                      <a:r>
                        <a:rPr lang="en-US" dirty="0" err="1"/>
                        <a:t>d'accueil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044584"/>
                  </a:ext>
                </a:extLst>
              </a:tr>
              <a:tr h="7948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54656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CC617A37-11F0-D08F-5A5C-17C2783CA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139952"/>
              </p:ext>
            </p:extLst>
          </p:nvPr>
        </p:nvGraphicFramePr>
        <p:xfrm>
          <a:off x="4155057" y="2947358"/>
          <a:ext cx="7589678" cy="14595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9678">
                  <a:extLst>
                    <a:ext uri="{9D8B030D-6E8A-4147-A177-3AD203B41FA5}">
                      <a16:colId xmlns:a16="http://schemas.microsoft.com/office/drawing/2014/main" val="929984636"/>
                    </a:ext>
                  </a:extLst>
                </a:gridCol>
              </a:tblGrid>
              <a:tr h="729756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 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ajouter</a:t>
                      </a:r>
                      <a:r>
                        <a:rPr lang="en-US" dirty="0"/>
                        <a:t> un terrain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le </a:t>
                      </a:r>
                      <a:r>
                        <a:rPr lang="en-US" dirty="0" err="1"/>
                        <a:t>retrouver</a:t>
                      </a:r>
                      <a:r>
                        <a:rPr lang="en-US" dirty="0"/>
                        <a:t> sur la carte </a:t>
                      </a:r>
                      <a:endParaRPr lang="en-US" dirty="0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767763"/>
                  </a:ext>
                </a:extLst>
              </a:tr>
              <a:tr h="7297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28950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036F507-D749-C32B-A2BD-ADC799F33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053657"/>
              </p:ext>
            </p:extLst>
          </p:nvPr>
        </p:nvGraphicFramePr>
        <p:xfrm>
          <a:off x="4183810" y="4643886"/>
          <a:ext cx="7608354" cy="14595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08354">
                  <a:extLst>
                    <a:ext uri="{9D8B030D-6E8A-4147-A177-3AD203B41FA5}">
                      <a16:colId xmlns:a16="http://schemas.microsoft.com/office/drawing/2014/main" val="929984636"/>
                    </a:ext>
                  </a:extLst>
                </a:gridCol>
              </a:tblGrid>
              <a:tr h="729756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organiser</a:t>
                      </a:r>
                      <a:r>
                        <a:rPr lang="en-US" dirty="0"/>
                        <a:t> un match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pouvoir</a:t>
                      </a:r>
                      <a:r>
                        <a:rPr lang="en-US" dirty="0"/>
                        <a:t> inviter </a:t>
                      </a:r>
                      <a:r>
                        <a:rPr lang="en-US" dirty="0" err="1"/>
                        <a:t>d'autres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joueurs</a:t>
                      </a:r>
                      <a:r>
                        <a:rPr lang="en-US" dirty="0"/>
                        <a:t> sur un terrain </a:t>
                      </a:r>
                      <a:endParaRPr lang="en-US" dirty="0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767763"/>
                  </a:ext>
                </a:extLst>
              </a:tr>
              <a:tr h="7297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289504"/>
                  </a:ext>
                </a:extLst>
              </a:tr>
            </a:tbl>
          </a:graphicData>
        </a:graphic>
      </p:graphicFrame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71F6B9F9-CB08-6F39-4186-40CC16C2B571}"/>
              </a:ext>
            </a:extLst>
          </p:cNvPr>
          <p:cNvSpPr/>
          <p:nvPr/>
        </p:nvSpPr>
        <p:spPr>
          <a:xfrm>
            <a:off x="4147515" y="741421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Possibilité</a:t>
            </a:r>
            <a:r>
              <a:rPr lang="en-US" dirty="0"/>
              <a:t> de </a:t>
            </a:r>
            <a:r>
              <a:rPr lang="en-US" dirty="0" err="1"/>
              <a:t>mettre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favori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D66F5EC0-D42D-C57A-7DAE-84277CF07F49}"/>
              </a:ext>
            </a:extLst>
          </p:cNvPr>
          <p:cNvSpPr/>
          <p:nvPr/>
        </p:nvSpPr>
        <p:spPr>
          <a:xfrm>
            <a:off x="4156141" y="2633482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Ajout</a:t>
            </a:r>
            <a:r>
              <a:rPr lang="en-US" dirty="0"/>
              <a:t> de terrain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40A538D2-402B-03F6-2C49-65390D636D1C}"/>
              </a:ext>
            </a:extLst>
          </p:cNvPr>
          <p:cNvSpPr/>
          <p:nvPr/>
        </p:nvSpPr>
        <p:spPr>
          <a:xfrm>
            <a:off x="4156141" y="4214991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Organisation</a:t>
            </a:r>
            <a:r>
              <a:rPr lang="en-US" dirty="0"/>
              <a:t> de match </a:t>
            </a:r>
          </a:p>
        </p:txBody>
      </p:sp>
    </p:spTree>
    <p:extLst>
      <p:ext uri="{BB962C8B-B14F-4D97-AF65-F5344CB8AC3E}">
        <p14:creationId xmlns:p14="http://schemas.microsoft.com/office/powerpoint/2010/main" val="150924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3" name="ZoneTexte 4">
            <a:extLst>
              <a:ext uri="{FF2B5EF4-FFF2-40B4-BE49-F238E27FC236}">
                <a16:creationId xmlns:a16="http://schemas.microsoft.com/office/drawing/2014/main" id="{BEC9524F-91BE-E34E-0644-E7849EBEB41F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User Stories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F9B5A81-F1DE-B6F0-B071-2CAC233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12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9B727D1-97BB-57D7-CD6E-100C594B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728C5C6-7F37-E5A1-EBC1-E72F0D4A5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651287"/>
              </p:ext>
            </p:extLst>
          </p:nvPr>
        </p:nvGraphicFramePr>
        <p:xfrm>
          <a:off x="4182661" y="1168074"/>
          <a:ext cx="7514974" cy="1589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14974">
                  <a:extLst>
                    <a:ext uri="{9D8B030D-6E8A-4147-A177-3AD203B41FA5}">
                      <a16:colId xmlns:a16="http://schemas.microsoft.com/office/drawing/2014/main" val="1446439236"/>
                    </a:ext>
                  </a:extLst>
                </a:gridCol>
              </a:tblGrid>
              <a:tr h="794825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supprimer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mon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compte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bénéficier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mon</a:t>
                      </a:r>
                      <a:r>
                        <a:rPr lang="en-US" dirty="0"/>
                        <a:t> droit à </a:t>
                      </a:r>
                      <a:r>
                        <a:rPr lang="en-US" dirty="0" err="1"/>
                        <a:t>l'oubli</a:t>
                      </a:r>
                      <a:r>
                        <a:rPr lang="en-US" dirty="0"/>
                        <a:t> </a:t>
                      </a:r>
                      <a:endParaRPr lang="en-US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044584"/>
                  </a:ext>
                </a:extLst>
              </a:tr>
              <a:tr h="7948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En tant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qu'Utilisateur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, je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souhaite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mettre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 à jour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mes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informations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afin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 de changer ma page 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Gill Sans Nova"/>
                        </a:rPr>
                        <a:t>personnelle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546568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036F507-D749-C32B-A2BD-ADC799F33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217592"/>
              </p:ext>
            </p:extLst>
          </p:nvPr>
        </p:nvGraphicFramePr>
        <p:xfrm>
          <a:off x="4183810" y="3464942"/>
          <a:ext cx="7608354" cy="14595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08354">
                  <a:extLst>
                    <a:ext uri="{9D8B030D-6E8A-4147-A177-3AD203B41FA5}">
                      <a16:colId xmlns:a16="http://schemas.microsoft.com/office/drawing/2014/main" val="929984636"/>
                    </a:ext>
                  </a:extLst>
                </a:gridCol>
              </a:tblGrid>
              <a:tr h="729756">
                <a:tc>
                  <a:txBody>
                    <a:bodyPr/>
                    <a:lstStyle/>
                    <a:p>
                      <a:r>
                        <a:rPr lang="en-US" dirty="0"/>
                        <a:t>En tant </a:t>
                      </a:r>
                      <a:r>
                        <a:rPr lang="en-US" dirty="0" err="1"/>
                        <a:t>qu'Utilisateur</a:t>
                      </a:r>
                      <a:r>
                        <a:rPr lang="en-US" dirty="0"/>
                        <a:t>, je </a:t>
                      </a:r>
                      <a:r>
                        <a:rPr lang="en-US" dirty="0" err="1"/>
                        <a:t>souhaite</a:t>
                      </a:r>
                      <a:r>
                        <a:rPr lang="en-US" dirty="0"/>
                        <a:t> signaler ma </a:t>
                      </a:r>
                      <a:r>
                        <a:rPr lang="en-US" dirty="0" err="1"/>
                        <a:t>présence</a:t>
                      </a:r>
                      <a:r>
                        <a:rPr lang="en-US" dirty="0"/>
                        <a:t> sur un terrain </a:t>
                      </a:r>
                      <a:r>
                        <a:rPr lang="en-US" dirty="0" err="1"/>
                        <a:t>afin</a:t>
                      </a:r>
                      <a:r>
                        <a:rPr lang="en-US" dirty="0"/>
                        <a:t> que </a:t>
                      </a:r>
                      <a:r>
                        <a:rPr lang="en-US" dirty="0" err="1"/>
                        <a:t>d'autres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joueurs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soient</a:t>
                      </a:r>
                      <a:r>
                        <a:rPr lang="en-US" dirty="0"/>
                        <a:t> mis au courant</a:t>
                      </a:r>
                      <a:endParaRPr lang="en-US" dirty="0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767763"/>
                  </a:ext>
                </a:extLst>
              </a:tr>
              <a:tr h="7297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289504"/>
                  </a:ext>
                </a:extLst>
              </a:tr>
            </a:tbl>
          </a:graphicData>
        </a:graphic>
      </p:graphicFrame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4C119856-888F-17DB-D15C-870931CB8643}"/>
              </a:ext>
            </a:extLst>
          </p:cNvPr>
          <p:cNvSpPr/>
          <p:nvPr/>
        </p:nvSpPr>
        <p:spPr>
          <a:xfrm>
            <a:off x="4190647" y="2998666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Signalement</a:t>
            </a:r>
            <a:r>
              <a:rPr lang="en-US" dirty="0"/>
              <a:t> de </a:t>
            </a:r>
            <a:r>
              <a:rPr lang="en-US" dirty="0" err="1"/>
              <a:t>présence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C37CC719-81FD-20D1-DF28-A356593B3740}"/>
              </a:ext>
            </a:extLst>
          </p:cNvPr>
          <p:cNvSpPr/>
          <p:nvPr/>
        </p:nvSpPr>
        <p:spPr>
          <a:xfrm>
            <a:off x="4190647" y="741421"/>
            <a:ext cx="5118339" cy="43132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Gestion du </a:t>
            </a:r>
            <a:r>
              <a:rPr lang="en-US" dirty="0" err="1"/>
              <a:t>compte</a:t>
            </a:r>
          </a:p>
        </p:txBody>
      </p:sp>
    </p:spTree>
    <p:extLst>
      <p:ext uri="{BB962C8B-B14F-4D97-AF65-F5344CB8AC3E}">
        <p14:creationId xmlns:p14="http://schemas.microsoft.com/office/powerpoint/2010/main" val="329005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3" name="ZoneTexte 4">
            <a:extLst>
              <a:ext uri="{FF2B5EF4-FFF2-40B4-BE49-F238E27FC236}">
                <a16:creationId xmlns:a16="http://schemas.microsoft.com/office/drawing/2014/main" id="{BEC9524F-91BE-E34E-0644-E7849EBEB41F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>
                <a:solidFill>
                  <a:schemeClr val="accent2">
                    <a:lumMod val="75000"/>
                  </a:schemeClr>
                </a:solidFill>
              </a:rPr>
              <a:t>Livrables attendus </a:t>
            </a:r>
            <a:endParaRPr lang="fr-FR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41D562-4E14-62D4-83EC-779B9CFBF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3B3CE-8AD5-6DCC-38D1-CEC8F3D0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10938F-AEDB-520C-DF06-21540EAB0267}"/>
              </a:ext>
            </a:extLst>
          </p:cNvPr>
          <p:cNvSpPr txBox="1"/>
          <p:nvPr/>
        </p:nvSpPr>
        <p:spPr>
          <a:xfrm>
            <a:off x="4531177" y="2340428"/>
            <a:ext cx="7463517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3200" dirty="0"/>
              <a:t>Une Application disponible et </a:t>
            </a:r>
            <a:r>
              <a:rPr lang="en-US" sz="3200" err="1"/>
              <a:t>prête</a:t>
            </a:r>
            <a:r>
              <a:rPr lang="en-US" sz="3200" dirty="0"/>
              <a:t> à </a:t>
            </a:r>
            <a:r>
              <a:rPr lang="en-US" sz="3200" err="1"/>
              <a:t>l'emploi</a:t>
            </a:r>
            <a:endParaRPr lang="en-US" sz="3200" dirty="0"/>
          </a:p>
          <a:p>
            <a:pPr marL="285750" indent="-285750">
              <a:buFont typeface="Calibri"/>
              <a:buChar char="-"/>
            </a:pPr>
            <a:r>
              <a:rPr lang="en-US" sz="3200" dirty="0"/>
              <a:t>Une politique de </a:t>
            </a:r>
            <a:r>
              <a:rPr lang="en-US" sz="3200" err="1"/>
              <a:t>confidentialité</a:t>
            </a:r>
            <a:endParaRPr lang="en-US" sz="3200" dirty="0"/>
          </a:p>
          <a:p>
            <a:pPr marL="285750" indent="-285750">
              <a:buFont typeface="Calibri"/>
              <a:buChar char="-"/>
            </a:pPr>
            <a:r>
              <a:rPr lang="en-US" sz="3200" dirty="0"/>
              <a:t>Un </a:t>
            </a:r>
            <a:r>
              <a:rPr lang="en-US" sz="3200" err="1"/>
              <a:t>manuel</a:t>
            </a:r>
            <a:r>
              <a:rPr lang="en-US" sz="3200" dirty="0"/>
              <a:t> </a:t>
            </a:r>
            <a:r>
              <a:rPr lang="en-US" sz="3200" err="1"/>
              <a:t>d'utilisation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20348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Stylets et règles">
            <a:extLst>
              <a:ext uri="{FF2B5EF4-FFF2-40B4-BE49-F238E27FC236}">
                <a16:creationId xmlns:a16="http://schemas.microsoft.com/office/drawing/2014/main" id="{73AC2317-A364-EAE9-3FA7-9953BC6AD9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5" b="85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620486"/>
            <a:ext cx="5344886" cy="4062547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Méthode de travail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D85F37-54A5-D021-9B32-0C1BC0755048}"/>
              </a:ext>
            </a:extLst>
          </p:cNvPr>
          <p:cNvSpPr txBox="1"/>
          <p:nvPr/>
        </p:nvSpPr>
        <p:spPr>
          <a:xfrm>
            <a:off x="4494508" y="1168829"/>
            <a:ext cx="7232542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err="1"/>
              <a:t>Privilège</a:t>
            </a:r>
            <a:r>
              <a:rPr lang="en-US" sz="3200" dirty="0"/>
              <a:t> de la </a:t>
            </a:r>
            <a:r>
              <a:rPr lang="en-US" sz="3200" err="1"/>
              <a:t>méthode</a:t>
            </a:r>
            <a:r>
              <a:rPr lang="en-US" sz="3200" dirty="0"/>
              <a:t> Agile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Communication </a:t>
            </a:r>
            <a:r>
              <a:rPr lang="en-US" sz="3200" err="1"/>
              <a:t>régulière</a:t>
            </a:r>
            <a:r>
              <a:rPr lang="en-US" sz="3200" dirty="0"/>
              <a:t> avec le client : Réunion à la fin de </a:t>
            </a:r>
            <a:r>
              <a:rPr lang="en-US" sz="3200" err="1"/>
              <a:t>chaque</a:t>
            </a:r>
            <a:r>
              <a:rPr lang="en-US" sz="3200" dirty="0"/>
              <a:t> sprint 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Réunion </a:t>
            </a:r>
            <a:r>
              <a:rPr lang="en-US" sz="3200" dirty="0" err="1"/>
              <a:t>régulières</a:t>
            </a:r>
            <a:r>
              <a:rPr lang="en-US" sz="3200" dirty="0"/>
              <a:t> pour faire un point sur les </a:t>
            </a:r>
            <a:r>
              <a:rPr lang="en-US" sz="3200" dirty="0" err="1"/>
              <a:t>produits</a:t>
            </a:r>
            <a:r>
              <a:rPr lang="en-US" sz="3200" dirty="0"/>
              <a:t> </a:t>
            </a:r>
            <a:r>
              <a:rPr lang="en-US" sz="3200" dirty="0" err="1"/>
              <a:t>rendus</a:t>
            </a:r>
            <a:r>
              <a:rPr lang="en-US" sz="3200" dirty="0"/>
              <a:t> à la fin de </a:t>
            </a:r>
            <a:r>
              <a:rPr lang="en-US" sz="3200" dirty="0" err="1"/>
              <a:t>chaque</a:t>
            </a:r>
            <a:r>
              <a:rPr lang="en-US" sz="3200" dirty="0"/>
              <a:t> sprint 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Mise </a:t>
            </a:r>
            <a:r>
              <a:rPr lang="en-US" sz="3200" err="1"/>
              <a:t>en</a:t>
            </a:r>
            <a:r>
              <a:rPr lang="en-US" sz="3200" dirty="0"/>
              <a:t> place de sprint de 2 </a:t>
            </a:r>
            <a:r>
              <a:rPr lang="en-US" sz="3200" err="1"/>
              <a:t>semaines</a:t>
            </a:r>
            <a:r>
              <a:rPr lang="en-US" sz="32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2023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16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46" name="Titre 1">
            <a:extLst>
              <a:ext uri="{FF2B5EF4-FFF2-40B4-BE49-F238E27FC236}">
                <a16:creationId xmlns:a16="http://schemas.microsoft.com/office/drawing/2014/main" id="{0C8EEF80-0927-A70C-82F9-9D78E9205A17}"/>
              </a:ext>
            </a:extLst>
          </p:cNvPr>
          <p:cNvSpPr txBox="1">
            <a:spLocks/>
          </p:cNvSpPr>
          <p:nvPr/>
        </p:nvSpPr>
        <p:spPr>
          <a:xfrm>
            <a:off x="447029" y="790174"/>
            <a:ext cx="3236613" cy="340618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graphicFrame>
        <p:nvGraphicFramePr>
          <p:cNvPr id="95" name="Diagram 94">
            <a:extLst>
              <a:ext uri="{FF2B5EF4-FFF2-40B4-BE49-F238E27FC236}">
                <a16:creationId xmlns:a16="http://schemas.microsoft.com/office/drawing/2014/main" id="{3B090000-2017-0490-6E00-2DF83EDC10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9541254"/>
              </p:ext>
            </p:extLst>
          </p:nvPr>
        </p:nvGraphicFramePr>
        <p:xfrm>
          <a:off x="5179017" y="541149"/>
          <a:ext cx="5501897" cy="5685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28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 err="1">
                <a:solidFill>
                  <a:schemeClr val="accent2">
                    <a:lumMod val="75000"/>
                  </a:schemeClr>
                </a:solidFill>
              </a:rPr>
              <a:t>Personas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DC1B9D-8C94-E9F1-26CE-4A408DA3C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310" y="681685"/>
            <a:ext cx="7517161" cy="572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0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 err="1">
                <a:solidFill>
                  <a:schemeClr val="accent2">
                    <a:lumMod val="75000"/>
                  </a:schemeClr>
                </a:solidFill>
              </a:rPr>
              <a:t>Personas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DC1B9D-8C94-E9F1-26CE-4A408DA3C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310" y="681685"/>
            <a:ext cx="7517161" cy="572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8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err="1"/>
              <a:t>Etablissement</a:t>
            </a:r>
            <a:r>
              <a:rPr lang="en-US" sz="2800" dirty="0"/>
              <a:t> d'un Trello :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Gestion des </a:t>
            </a:r>
            <a:r>
              <a:rPr lang="en-US" sz="2800" dirty="0" err="1"/>
              <a:t>Différentes</a:t>
            </a:r>
            <a:r>
              <a:rPr lang="en-US" sz="2800" dirty="0"/>
              <a:t> taches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86BD56-580A-2E12-458F-A70610B63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453" y="1930853"/>
            <a:ext cx="70294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1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2">
                <a:lumMod val="75000"/>
              </a:schemeClr>
            </a:gs>
            <a:gs pos="54000">
              <a:schemeClr val="accent5"/>
            </a:gs>
            <a:gs pos="0">
              <a:schemeClr val="accent4"/>
            </a:gs>
            <a:gs pos="31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EDDE3F3-F7E0-E634-7141-9F16C43A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C130704-D572-831E-73F0-CB6C4F04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7" name="Zoom de résumé 6">
                <a:extLst>
                  <a:ext uri="{FF2B5EF4-FFF2-40B4-BE49-F238E27FC236}">
                    <a16:creationId xmlns:a16="http://schemas.microsoft.com/office/drawing/2014/main" id="{7A572C2C-43A6-BC88-E8D4-79B977A29A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218465"/>
                  </p:ext>
                </p:extLst>
              </p:nvPr>
            </p:nvGraphicFramePr>
            <p:xfrm>
              <a:off x="840658" y="1484671"/>
              <a:ext cx="10240963" cy="4508859"/>
            </p:xfrm>
            <a:graphic>
              <a:graphicData uri="http://schemas.microsoft.com/office/powerpoint/2016/summaryzoom">
                <psuz:summaryZm>
                  <psuz:summaryZmObj sectionId="{DF005392-10C5-47B2-BBD5-B28B4A7F1F97}">
                    <psuz:zmPr id="{6CE93CFB-A942-4453-9D90-3F5D7A0026B3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82438" y="22383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F6E3452B-B7B3-4F9B-ABF1-7953D7A0BACE}">
                    <psuz:zmPr id="{905B4D91-01DB-4C3F-8A19-1919C1B7B930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773062" y="22383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A87691B8-7877-4527-9374-FDA6138EB297}">
                    <psuz:zmPr id="{91272837-09F6-4AA0-8F79-85F730172611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163686" y="22383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3549DDDC-1DC4-457A-BCC3-A08EB5FF7B83}">
                    <psuz:zmPr id="{7D4DBD16-EDF7-4C42-A1A6-3DC9BD7F6C09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7554310" y="22383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9CA3059D-C12D-4DC8-A9DA-CE99020DF805}">
                    <psuz:zmPr id="{46C962D8-541E-44F9-9CC4-08B6FCDF9642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82438" y="160636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D2AD645-FA27-49BF-8F0D-B86BEF1775B2}">
                    <psuz:zmPr id="{C1E2157A-0DCE-465C-BA14-2AF7A0D4861E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773062" y="160636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6EE0DEA-E6F7-45DF-B66D-73FC2AF234E4}">
                    <psuz:zmPr id="{0448A586-A759-4B02-BF83-E96017B17956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163686" y="160636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F89D964-C958-43E8-A2A1-E40B2C15398B}">
                    <psuz:zmPr id="{FDCF55AD-261F-4A4C-8F72-610D427D6221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7554310" y="160636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3D607C6B-4A09-46DA-A905-EA9724C404F6}">
                    <psuz:zmPr id="{110CE5DC-1174-4231-911B-6A605343046D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82438" y="298889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225A6EA-69C0-4EE1-864F-398C1860C8BA}">
                    <psuz:zmPr id="{77C10E22-F826-4785-9380-993816832473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773062" y="2988899"/>
                          <a:ext cx="2304216" cy="12961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7" name="Zoom de résumé 6">
                <a:extLst>
                  <a:ext uri="{FF2B5EF4-FFF2-40B4-BE49-F238E27FC236}">
                    <a16:creationId xmlns:a16="http://schemas.microsoft.com/office/drawing/2014/main" id="{7A572C2C-43A6-BC88-E8D4-79B977A29A7C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40658" y="1484671"/>
                <a:ext cx="10240963" cy="4508859"/>
                <a:chOff x="840658" y="1484671"/>
                <a:chExt cx="10240963" cy="4508859"/>
              </a:xfrm>
            </p:grpSpPr>
            <p:pic>
              <p:nvPicPr>
                <p:cNvPr id="9" name="Image 9">
                  <a:hlinkClick r:id="rId1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23096" y="170851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Image 10">
                  <a:hlinkClick r:id="rId1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613720" y="170851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1" name="Image 11">
                  <a:hlinkClick r:id="rId1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04344" y="170851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2" name="Image 12">
                  <a:hlinkClick r:id="rId1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394968" y="170851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3" name="Image 13">
                  <a:hlinkClick r:id="rId1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23096" y="309104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4" name="Image 14">
                  <a:hlinkClick r:id="rId1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613720" y="309104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5" name="Image 15">
                  <a:hlinkClick r:id="rId1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004344" y="309104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6" name="Image 16">
                  <a:hlinkClick r:id="rId1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394968" y="309104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7" name="Image 17">
                  <a:hlinkClick r:id="rId2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223096" y="447357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8" name="Image 18">
                  <a:hlinkClick r:id="rId2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13720" y="4473570"/>
                  <a:ext cx="2304216" cy="129612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sp>
        <p:nvSpPr>
          <p:cNvPr id="8" name="Titre 1">
            <a:extLst>
              <a:ext uri="{FF2B5EF4-FFF2-40B4-BE49-F238E27FC236}">
                <a16:creationId xmlns:a16="http://schemas.microsoft.com/office/drawing/2014/main" id="{0C12CD85-5585-E918-701D-848725C9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920" y="-8732"/>
            <a:ext cx="6951109" cy="949770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4400" spc="750">
                <a:solidFill>
                  <a:schemeClr val="bg1"/>
                </a:solidFill>
              </a:rPr>
              <a:t>Sommaire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09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Gestion des </a:t>
            </a:r>
            <a:r>
              <a:rPr lang="en-US" sz="2800" dirty="0" err="1"/>
              <a:t>Différentes</a:t>
            </a:r>
            <a:r>
              <a:rPr lang="en-US" sz="2800" dirty="0"/>
              <a:t> taches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39090-68DE-097C-B7D0-E908EEB02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384" y="2243515"/>
            <a:ext cx="5755821" cy="324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4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Gestion des </a:t>
            </a:r>
            <a:r>
              <a:rPr lang="en-US" sz="2800" dirty="0" err="1"/>
              <a:t>Différentes</a:t>
            </a:r>
            <a:r>
              <a:rPr lang="en-US" sz="2800" dirty="0"/>
              <a:t> taches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56FF51-9A25-03A0-5588-2341271AE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086" y="1902279"/>
            <a:ext cx="5740596" cy="450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2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800" dirty="0"/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Communication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7A47C2-17DD-F9CE-2A15-468BA1CF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580" y="2386621"/>
            <a:ext cx="6096000" cy="288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6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800" dirty="0"/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Communication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4D611E-20FB-B009-F483-00AECA966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170" y="2136733"/>
            <a:ext cx="6613071" cy="336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Planning et Suivi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90702-9223-CF77-4AC4-285AAB4F6445}"/>
              </a:ext>
            </a:extLst>
          </p:cNvPr>
          <p:cNvSpPr txBox="1"/>
          <p:nvPr/>
        </p:nvSpPr>
        <p:spPr>
          <a:xfrm>
            <a:off x="4517570" y="687160"/>
            <a:ext cx="689201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r>
              <a:rPr lang="en-US" sz="2800" dirty="0"/>
              <a:t> Gestion des retards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5F8714-8D6A-32F6-F0DE-7829A9B0C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613" y="1711781"/>
            <a:ext cx="5845935" cy="491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9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25</a:t>
            </a:fld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7" name="Diagramme 19">
            <a:extLst>
              <a:ext uri="{FF2B5EF4-FFF2-40B4-BE49-F238E27FC236}">
                <a16:creationId xmlns:a16="http://schemas.microsoft.com/office/drawing/2014/main" id="{403CEFD0-0AD2-16D1-25B0-E8BCE5B81A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0221705"/>
              </p:ext>
            </p:extLst>
          </p:nvPr>
        </p:nvGraphicFramePr>
        <p:xfrm>
          <a:off x="3898447" y="1316151"/>
          <a:ext cx="7191373" cy="47205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0" name="Title 99">
            <a:extLst>
              <a:ext uri="{FF2B5EF4-FFF2-40B4-BE49-F238E27FC236}">
                <a16:creationId xmlns:a16="http://schemas.microsoft.com/office/drawing/2014/main" id="{ECF84D8B-B327-0469-AACF-DFAF847CA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458" y="-7293"/>
            <a:ext cx="10241280" cy="799012"/>
          </a:xfrm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Environnement Technique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6" name="Titre 1">
            <a:extLst>
              <a:ext uri="{FF2B5EF4-FFF2-40B4-BE49-F238E27FC236}">
                <a16:creationId xmlns:a16="http://schemas.microsoft.com/office/drawing/2014/main" id="{0C8EEF80-0927-A70C-82F9-9D78E9205A17}"/>
              </a:ext>
            </a:extLst>
          </p:cNvPr>
          <p:cNvSpPr txBox="1">
            <a:spLocks/>
          </p:cNvSpPr>
          <p:nvPr/>
        </p:nvSpPr>
        <p:spPr>
          <a:xfrm>
            <a:off x="447029" y="790174"/>
            <a:ext cx="3236613" cy="340618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</p:spTree>
    <p:extLst>
      <p:ext uri="{BB962C8B-B14F-4D97-AF65-F5344CB8AC3E}">
        <p14:creationId xmlns:p14="http://schemas.microsoft.com/office/powerpoint/2010/main" val="54309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A528D7F-125E-4375-BBB7-FD2D75D2CD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3A528D7F-125E-4375-BBB7-FD2D75D2CD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296D840-A79C-4E23-97D1-1858DE2BD8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3296D840-A79C-4E23-97D1-1858DE2BD8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A5A4605-F5D9-469F-AE08-552B88059E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2A5A4605-F5D9-469F-AE08-552B88059E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0815A35-C26E-4A1E-A9C0-D5BAB55FA9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dgm id="{50815A35-C26E-4A1E-A9C0-D5BAB55FA9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742EF21-F2C8-46FE-9D7C-24D6002793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0742EF21-F2C8-46FE-9D7C-24D6002793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894444A-14E4-4487-AAB6-5FDCAB6DAD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6894444A-14E4-4487-AAB6-5FDCAB6DAD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736A5E-1088-4AC7-A709-4DEF0808AE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dgm id="{9D736A5E-1088-4AC7-A709-4DEF0808AE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834281A-EBD7-4336-B169-55CA28FF1B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dgm id="{F834281A-EBD7-4336-B169-55CA28FF1B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B7CCC2F-C7DB-45E8-A6AF-DCD210CE9F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7">
                                            <p:graphicEl>
                                              <a:dgm id="{3B7CCC2F-C7DB-45E8-A6AF-DCD210CE9F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76AC264-3029-4A8F-B5D4-280B578E79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7">
                                            <p:graphicEl>
                                              <a:dgm id="{276AC264-3029-4A8F-B5D4-280B578E79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A9062D4-3047-49E9-9D61-93933AC368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BA9062D4-3047-49E9-9D61-93933AC368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7CA62AD-3028-4513-A11E-49FA3D9AE7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47CA62AD-3028-4513-A11E-49FA3D9AE7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D202453-D169-4376-8174-01ADC0F56A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">
                                            <p:graphicEl>
                                              <a:dgm id="{7D202453-D169-4376-8174-01ADC0F56A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4D6AB4-6F33-426A-94B8-BB3F30C5A5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7">
                                            <p:graphicEl>
                                              <a:dgm id="{914D6AB4-6F33-426A-94B8-BB3F30C5A5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Gestion du projet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Environnement technique (précisions)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DC2B0C-4F01-CB4E-E820-7FE8117C1540}"/>
              </a:ext>
            </a:extLst>
          </p:cNvPr>
          <p:cNvSpPr txBox="1"/>
          <p:nvPr/>
        </p:nvSpPr>
        <p:spPr>
          <a:xfrm>
            <a:off x="4667249" y="1367517"/>
            <a:ext cx="6892018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err="1"/>
              <a:t>Création</a:t>
            </a:r>
            <a:r>
              <a:rPr lang="en-US" sz="2800" dirty="0"/>
              <a:t> d'un repository sur </a:t>
            </a:r>
            <a:r>
              <a:rPr lang="en-US" sz="2800" dirty="0" err="1"/>
              <a:t>Github</a:t>
            </a:r>
            <a:r>
              <a:rPr lang="en-US" sz="2800" dirty="0"/>
              <a:t> :</a:t>
            </a:r>
            <a:endParaRPr lang="en-US" dirty="0"/>
          </a:p>
          <a:p>
            <a:r>
              <a:rPr lang="en-US" sz="2800" dirty="0">
                <a:ea typeface="+mn-lt"/>
                <a:cs typeface="+mn-lt"/>
                <a:hlinkClick r:id="rId2"/>
              </a:rPr>
              <a:t>https://github.com/DCwebW/ProjetApplication</a:t>
            </a:r>
            <a:endParaRPr lang="en-US"/>
          </a:p>
          <a:p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 err="1"/>
              <a:t>Projet</a:t>
            </a:r>
            <a:r>
              <a:rPr lang="en-US" sz="2800" dirty="0"/>
              <a:t> </a:t>
            </a:r>
            <a:r>
              <a:rPr lang="en-US" sz="2800" dirty="0" err="1"/>
              <a:t>découpé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tache</a:t>
            </a:r>
            <a:r>
              <a:rPr lang="en-US" sz="2800" dirty="0"/>
              <a:t> , </a:t>
            </a:r>
            <a:r>
              <a:rPr lang="en-US" sz="2800" dirty="0" err="1"/>
              <a:t>chaque</a:t>
            </a:r>
            <a:r>
              <a:rPr lang="en-US" sz="2800" dirty="0"/>
              <a:t> </a:t>
            </a:r>
            <a:r>
              <a:rPr lang="en-US" sz="2800" dirty="0" err="1"/>
              <a:t>tâche</a:t>
            </a:r>
            <a:r>
              <a:rPr lang="en-US" sz="2800" dirty="0"/>
              <a:t> dans son </a:t>
            </a:r>
            <a:r>
              <a:rPr lang="en-US" sz="2800" dirty="0" err="1"/>
              <a:t>exécution</a:t>
            </a:r>
            <a:r>
              <a:rPr lang="en-US" sz="2800" dirty="0"/>
              <a:t> se </a:t>
            </a:r>
            <a:r>
              <a:rPr lang="en-US" sz="2800" dirty="0" err="1"/>
              <a:t>fera</a:t>
            </a:r>
            <a:r>
              <a:rPr lang="en-US" sz="2800" dirty="0"/>
              <a:t> sur </a:t>
            </a:r>
            <a:r>
              <a:rPr lang="en-US" sz="2800" dirty="0" err="1"/>
              <a:t>une</a:t>
            </a:r>
            <a:r>
              <a:rPr lang="en-US" sz="2800" dirty="0"/>
              <a:t> </a:t>
            </a:r>
            <a:r>
              <a:rPr lang="en-US" sz="2800" dirty="0" err="1"/>
              <a:t>branche</a:t>
            </a:r>
            <a:r>
              <a:rPr lang="en-US" sz="2800" dirty="0"/>
              <a:t> </a:t>
            </a:r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marL="742950" lvl="1" indent="-285750">
              <a:buFont typeface="Courier New"/>
              <a:buChar char="o"/>
            </a:pPr>
            <a:endParaRPr lang="en-US" sz="2800" dirty="0"/>
          </a:p>
          <a:p>
            <a:pPr lvl="1"/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0310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Processeur avec des nombres binaires et un plan d'aménagement">
            <a:extLst>
              <a:ext uri="{FF2B5EF4-FFF2-40B4-BE49-F238E27FC236}">
                <a16:creationId xmlns:a16="http://schemas.microsoft.com/office/drawing/2014/main" id="{89F11DAF-0E14-603E-8A56-19B93CB6F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620486"/>
            <a:ext cx="5344886" cy="4062547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3100" spc="750">
                <a:solidFill>
                  <a:schemeClr val="bg1"/>
                </a:solidFill>
              </a:rPr>
              <a:t>Spécifications Fonctionnelles 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FC0B8-6836-FDC3-66AE-22395ACB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27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90CCAA-0FDF-7B98-690D-32E38E2D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28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00" name="Title 99">
            <a:extLst>
              <a:ext uri="{FF2B5EF4-FFF2-40B4-BE49-F238E27FC236}">
                <a16:creationId xmlns:a16="http://schemas.microsoft.com/office/drawing/2014/main" id="{ECF84D8B-B327-0469-AACF-DFAF847CA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458" y="-7293"/>
            <a:ext cx="10241280" cy="799012"/>
          </a:xfrm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Sommaire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6" name="Titre 1">
            <a:extLst>
              <a:ext uri="{FF2B5EF4-FFF2-40B4-BE49-F238E27FC236}">
                <a16:creationId xmlns:a16="http://schemas.microsoft.com/office/drawing/2014/main" id="{0C8EEF80-0927-A70C-82F9-9D78E9205A17}"/>
              </a:ext>
            </a:extLst>
          </p:cNvPr>
          <p:cNvSpPr txBox="1">
            <a:spLocks/>
          </p:cNvSpPr>
          <p:nvPr/>
        </p:nvSpPr>
        <p:spPr>
          <a:xfrm>
            <a:off x="-206114" y="626888"/>
            <a:ext cx="3889755" cy="340618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spc="75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err="1">
                <a:solidFill>
                  <a:schemeClr val="bg1"/>
                </a:solidFill>
                <a:ea typeface="+mj-lt"/>
                <a:cs typeface="+mj-lt"/>
              </a:rPr>
              <a:t>Fonctionnelle</a:t>
            </a:r>
            <a:r>
              <a:rPr lang="en-US" sz="2000" spc="750" err="1">
                <a:solidFill>
                  <a:schemeClr val="bg1"/>
                </a:solidFill>
                <a:ea typeface="+mj-lt"/>
                <a:cs typeface="+mj-lt"/>
              </a:rPr>
              <a:t>s</a:t>
            </a:r>
            <a:endParaRPr lang="en-US" sz="2000" err="1">
              <a:solidFill>
                <a:schemeClr val="bg1"/>
              </a:solidFill>
            </a:endParaRPr>
          </a:p>
        </p:txBody>
      </p:sp>
      <p:graphicFrame>
        <p:nvGraphicFramePr>
          <p:cNvPr id="43" name="Diagram 42">
            <a:extLst>
              <a:ext uri="{FF2B5EF4-FFF2-40B4-BE49-F238E27FC236}">
                <a16:creationId xmlns:a16="http://schemas.microsoft.com/office/drawing/2014/main" id="{3B3559A0-2A76-92A6-B445-15710C665B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4858109"/>
              </p:ext>
            </p:extLst>
          </p:nvPr>
        </p:nvGraphicFramePr>
        <p:xfrm>
          <a:off x="4830536" y="1600200"/>
          <a:ext cx="6626677" cy="4201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701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Description des fonctions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2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Un groupe de figurines en bois multicolores en forme de bâtons">
            <a:extLst>
              <a:ext uri="{FF2B5EF4-FFF2-40B4-BE49-F238E27FC236}">
                <a16:creationId xmlns:a16="http://schemas.microsoft.com/office/drawing/2014/main" id="{CFAF3990-015F-87FC-54FF-6F4A9FE0B1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65" b="8707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620486"/>
            <a:ext cx="5344886" cy="4062547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2800" spc="750">
                <a:solidFill>
                  <a:schemeClr val="bg1"/>
                </a:solidFill>
              </a:rPr>
              <a:t>CONTEXTE ET PRÉSENTATION </a:t>
            </a:r>
            <a:br>
              <a:rPr lang="en-US" sz="2800" spc="750">
                <a:solidFill>
                  <a:schemeClr val="bg1"/>
                </a:solidFill>
              </a:rPr>
            </a:br>
            <a:r>
              <a:rPr lang="en-US" sz="2800" spc="750">
                <a:solidFill>
                  <a:schemeClr val="bg1"/>
                </a:solidFill>
              </a:rPr>
              <a:t>DE L'ENTREPRISE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F90F22-3451-F645-0454-E01CBF333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601052-A966-9526-10ED-1D354D1CC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4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Architecture logicielle</a:t>
            </a:r>
          </a:p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MVVM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5BA681-037E-5EA2-489D-72CE6169F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13" t="10123" r="517" b="166"/>
          <a:stretch/>
        </p:blipFill>
        <p:spPr>
          <a:xfrm>
            <a:off x="4696593" y="786524"/>
            <a:ext cx="6972267" cy="515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AEEA6-7CA6-8BC9-8C66-0FDAF3254D79}"/>
              </a:ext>
            </a:extLst>
          </p:cNvPr>
          <p:cNvSpPr txBox="1"/>
          <p:nvPr/>
        </p:nvSpPr>
        <p:spPr>
          <a:xfrm>
            <a:off x="4507366" y="1020535"/>
            <a:ext cx="714375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400" dirty="0"/>
              <a:t>Wireframes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643C32-2D18-A57F-8E18-5827C9F69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497" y="1902279"/>
            <a:ext cx="3062720" cy="4114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BE4D07-1508-6E0E-2B38-4D4A6BB24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998" y="1895475"/>
            <a:ext cx="308414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82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408065-3DB5-B63E-F38F-7B7D98B5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877" y="1899968"/>
            <a:ext cx="3043719" cy="4114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5ABC73-1471-A63E-9D94-C10D1E3E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757" y="1890083"/>
            <a:ext cx="301600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7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CF7F7-47F8-DE02-A535-3303F98A0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723" y="1707671"/>
            <a:ext cx="3064709" cy="4114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574A6B-B0CD-2657-DDD5-59A0EFE83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5278" y="1704605"/>
            <a:ext cx="3015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4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8CD7B1-01EE-84B3-750F-D70318669584}"/>
              </a:ext>
            </a:extLst>
          </p:cNvPr>
          <p:cNvSpPr txBox="1"/>
          <p:nvPr/>
        </p:nvSpPr>
        <p:spPr>
          <a:xfrm>
            <a:off x="4678455" y="1036544"/>
            <a:ext cx="680757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Maquette </a:t>
            </a:r>
            <a:r>
              <a:rPr lang="en-US" sz="2400" dirty="0" err="1"/>
              <a:t>Graphique</a:t>
            </a:r>
            <a:endParaRPr lang="en-US" dirty="0" err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562C3E-904B-1585-C306-56765DCE6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704" y="1897959"/>
            <a:ext cx="3015437" cy="4114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B4A256-28A0-4DC8-5188-639E28BF7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864" y="1901448"/>
            <a:ext cx="3015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21E95-2FB7-12F0-AB97-510D2D93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9328" y="1899228"/>
            <a:ext cx="3015437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6B86BC-45E4-0897-8DED-5622EC76F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056" y="1888868"/>
            <a:ext cx="3015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39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Maquettes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D7A74E-52EA-F3BA-FD73-D6F7CE95F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97" y="1500362"/>
            <a:ext cx="3015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5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MCD et MLD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5DC54-D700-9A41-5603-FFA6C05F4AC8}"/>
              </a:ext>
            </a:extLst>
          </p:cNvPr>
          <p:cNvSpPr txBox="1"/>
          <p:nvPr/>
        </p:nvSpPr>
        <p:spPr>
          <a:xfrm>
            <a:off x="4422321" y="1054553"/>
            <a:ext cx="75179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Dictionnaire</a:t>
            </a:r>
            <a:r>
              <a:rPr lang="en-US" sz="2400" dirty="0"/>
              <a:t> de données </a:t>
            </a:r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FA20718-3FDD-B315-8A47-FDC4FF0F0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413999"/>
              </p:ext>
            </p:extLst>
          </p:nvPr>
        </p:nvGraphicFramePr>
        <p:xfrm>
          <a:off x="4204607" y="1592035"/>
          <a:ext cx="7692381" cy="5286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4127">
                  <a:extLst>
                    <a:ext uri="{9D8B030D-6E8A-4147-A177-3AD203B41FA5}">
                      <a16:colId xmlns:a16="http://schemas.microsoft.com/office/drawing/2014/main" val="3953875831"/>
                    </a:ext>
                  </a:extLst>
                </a:gridCol>
                <a:gridCol w="2564127">
                  <a:extLst>
                    <a:ext uri="{9D8B030D-6E8A-4147-A177-3AD203B41FA5}">
                      <a16:colId xmlns:a16="http://schemas.microsoft.com/office/drawing/2014/main" val="2731704253"/>
                    </a:ext>
                  </a:extLst>
                </a:gridCol>
                <a:gridCol w="2564127">
                  <a:extLst>
                    <a:ext uri="{9D8B030D-6E8A-4147-A177-3AD203B41FA5}">
                      <a16:colId xmlns:a16="http://schemas.microsoft.com/office/drawing/2014/main" val="1498022550"/>
                    </a:ext>
                  </a:extLst>
                </a:gridCol>
              </a:tblGrid>
              <a:tr h="50078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Attribut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Domaine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521750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Nom du client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Chaine (50)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635026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Prénom</a:t>
                      </a:r>
                      <a:r>
                        <a:rPr lang="en-US" dirty="0"/>
                        <a:t> du client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26075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Email du client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40656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uid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du client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515622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URL de </a:t>
                      </a:r>
                      <a:r>
                        <a:rPr lang="en-US" dirty="0" err="1"/>
                        <a:t>l'image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profil</a:t>
                      </a:r>
                      <a:r>
                        <a:rPr lang="en-US" dirty="0"/>
                        <a:t> du 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(150)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176952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adresse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Adresse</a:t>
                      </a:r>
                      <a:r>
                        <a:rPr lang="en-US" dirty="0"/>
                        <a:t>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934627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URL des images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46742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latitude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Latitude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51193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longitude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Longitude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04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49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MCD et MLD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5DC54-D700-9A41-5603-FFA6C05F4AC8}"/>
              </a:ext>
            </a:extLst>
          </p:cNvPr>
          <p:cNvSpPr txBox="1"/>
          <p:nvPr/>
        </p:nvSpPr>
        <p:spPr>
          <a:xfrm>
            <a:off x="4422321" y="1054553"/>
            <a:ext cx="75179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Dictionnaire</a:t>
            </a:r>
            <a:r>
              <a:rPr lang="en-US" sz="2400" dirty="0"/>
              <a:t> de données </a:t>
            </a:r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FA20718-3FDD-B315-8A47-FDC4FF0F0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394433"/>
              </p:ext>
            </p:extLst>
          </p:nvPr>
        </p:nvGraphicFramePr>
        <p:xfrm>
          <a:off x="4204607" y="1592035"/>
          <a:ext cx="7692381" cy="5286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4127">
                  <a:extLst>
                    <a:ext uri="{9D8B030D-6E8A-4147-A177-3AD203B41FA5}">
                      <a16:colId xmlns:a16="http://schemas.microsoft.com/office/drawing/2014/main" val="3953875831"/>
                    </a:ext>
                  </a:extLst>
                </a:gridCol>
                <a:gridCol w="2564127">
                  <a:extLst>
                    <a:ext uri="{9D8B030D-6E8A-4147-A177-3AD203B41FA5}">
                      <a16:colId xmlns:a16="http://schemas.microsoft.com/office/drawing/2014/main" val="2731704253"/>
                    </a:ext>
                  </a:extLst>
                </a:gridCol>
                <a:gridCol w="2564127">
                  <a:extLst>
                    <a:ext uri="{9D8B030D-6E8A-4147-A177-3AD203B41FA5}">
                      <a16:colId xmlns:a16="http://schemas.microsoft.com/office/drawing/2014/main" val="1498022550"/>
                    </a:ext>
                  </a:extLst>
                </a:gridCol>
              </a:tblGrid>
              <a:tr h="50078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Attribut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Domaine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521750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typefilet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de filet des paniers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Chaine (50)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635026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name_terrain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Nom du 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26075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du match </a:t>
                      </a:r>
                      <a:r>
                        <a:rPr lang="en-US" dirty="0" err="1"/>
                        <a:t>organisé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40656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heure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Heure du match </a:t>
                      </a:r>
                      <a:r>
                        <a:rPr lang="en-US" dirty="0" err="1"/>
                        <a:t>organisé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515622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terrain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Terrain </a:t>
                      </a:r>
                      <a:r>
                        <a:rPr lang="en-US" dirty="0" err="1"/>
                        <a:t>choisi</a:t>
                      </a:r>
                      <a:r>
                        <a:rPr lang="en-US" dirty="0"/>
                        <a:t> pour le match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176952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/>
                        <a:t>terrains</a:t>
                      </a:r>
                      <a:endParaRPr lang="en-US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Terrains mis </a:t>
                      </a:r>
                      <a:r>
                        <a:rPr lang="en-US" dirty="0" err="1"/>
                        <a:t>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favoris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934627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r>
                        <a:rPr lang="en-US" dirty="0" err="1"/>
                        <a:t>useruid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du </a:t>
                      </a:r>
                      <a:r>
                        <a:rPr lang="en-US" dirty="0" err="1"/>
                        <a:t>créateur</a:t>
                      </a:r>
                      <a:r>
                        <a:rPr lang="en-US" dirty="0"/>
                        <a:t> du match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46742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typematch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Type de match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Gill Sans Nova"/>
                        </a:rPr>
                        <a:t>Chaine (50)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511939"/>
                  </a:ext>
                </a:extLst>
              </a:tr>
              <a:tr h="50078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04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099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39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MCD et MLD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5DC54-D700-9A41-5603-FFA6C05F4AC8}"/>
              </a:ext>
            </a:extLst>
          </p:cNvPr>
          <p:cNvSpPr txBox="1"/>
          <p:nvPr/>
        </p:nvSpPr>
        <p:spPr>
          <a:xfrm>
            <a:off x="4422321" y="1054553"/>
            <a:ext cx="75179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Modèle</a:t>
            </a:r>
            <a:r>
              <a:rPr lang="en-US" sz="2400" dirty="0"/>
              <a:t> de Conception de Données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CC294E-7534-986E-C5BF-EA4B31265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669" y="2013506"/>
            <a:ext cx="6025961" cy="433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64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D79081B-1B80-54E0-DDB1-5F40E6E3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  <a:prstGeom prst="flowChartAlternateProcess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500" spc="750">
                <a:solidFill>
                  <a:schemeClr val="bg1"/>
                </a:solidFill>
              </a:rPr>
              <a:t>CONtexte et présentation de l'Entreprise</a:t>
            </a:r>
          </a:p>
        </p:txBody>
      </p:sp>
      <p:pic>
        <p:nvPicPr>
          <p:cNvPr id="4" name="Image 3" descr="Une image contenant texte, Graphique, logo, graphisme&#10;&#10;Description générée automatiquement">
            <a:extLst>
              <a:ext uri="{FF2B5EF4-FFF2-40B4-BE49-F238E27FC236}">
                <a16:creationId xmlns:a16="http://schemas.microsoft.com/office/drawing/2014/main" id="{7EF5B38C-CCA2-1F6A-9E5A-AABBACB70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8150" y="394784"/>
            <a:ext cx="3618452" cy="263504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BD2CCC3-19E6-DCC4-72F7-4D854C5FB528}"/>
              </a:ext>
            </a:extLst>
          </p:cNvPr>
          <p:cNvSpPr txBox="1"/>
          <p:nvPr/>
        </p:nvSpPr>
        <p:spPr>
          <a:xfrm>
            <a:off x="4836913" y="3735586"/>
            <a:ext cx="687585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000"/>
              <a:t>Entreprise dédiée au basket amateur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9B3CE-FD26-5108-4FEF-36B117F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F648B-DCE2-C4A4-6DDE-38BFB2007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5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MCD et MLD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5DC54-D700-9A41-5603-FFA6C05F4AC8}"/>
              </a:ext>
            </a:extLst>
          </p:cNvPr>
          <p:cNvSpPr txBox="1"/>
          <p:nvPr/>
        </p:nvSpPr>
        <p:spPr>
          <a:xfrm>
            <a:off x="4422321" y="1054553"/>
            <a:ext cx="75179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Modèle</a:t>
            </a:r>
            <a:r>
              <a:rPr lang="en-US" sz="2400" dirty="0"/>
              <a:t> </a:t>
            </a:r>
            <a:r>
              <a:rPr lang="en-US" sz="2400" dirty="0" err="1"/>
              <a:t>Logique</a:t>
            </a:r>
            <a:r>
              <a:rPr lang="en-US" sz="2400" dirty="0"/>
              <a:t> de Données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DD000-E3D8-FA8C-990A-9CA84E14D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325" y="1719616"/>
            <a:ext cx="6495436" cy="476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6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Modèle Physique de Données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1F211-0B6A-13EE-D752-EAEBED332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292" y="1350833"/>
            <a:ext cx="7663131" cy="415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5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Modèle Physique de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F23921-2D02-3166-96B5-D21B2D8EB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423" y="1246210"/>
            <a:ext cx="7260565" cy="437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8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Modèle Physique de Données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81A303-E7B4-A69E-1079-3F4D95592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679" y="1170325"/>
            <a:ext cx="7461849" cy="483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6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Modèle Physique de Données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81A303-E7B4-A69E-1079-3F4D95592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679" y="1170325"/>
            <a:ext cx="7461849" cy="483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9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Modèle Physique de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6A418-6B19-3E24-0B8E-1FE2A11FB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364" y="1434242"/>
            <a:ext cx="7217432" cy="457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0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>
                <a:solidFill>
                  <a:schemeClr val="accent2">
                    <a:lumMod val="75000"/>
                  </a:schemeClr>
                </a:solidFill>
              </a:rPr>
              <a:t>Diagrammes de cas d'utilisation </a:t>
            </a:r>
            <a:endParaRPr lang="fr-FR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C6F432-81B0-1017-8AB5-F11C81D85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23" y="1193927"/>
            <a:ext cx="7018558" cy="520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2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>
                <a:solidFill>
                  <a:schemeClr val="accent2">
                    <a:lumMod val="75000"/>
                  </a:schemeClr>
                </a:solidFill>
              </a:rPr>
              <a:t>Diagrammes de cas d'utilisation </a:t>
            </a:r>
            <a:endParaRPr lang="fr-FR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1592D-CBBF-12E3-1319-19485E2C1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770" y="1198210"/>
            <a:ext cx="6124754" cy="438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>
                <a:solidFill>
                  <a:schemeClr val="accent2">
                    <a:lumMod val="75000"/>
                  </a:schemeClr>
                </a:solidFill>
              </a:rPr>
              <a:t>Diagrammes de cas d'utilisation </a:t>
            </a:r>
            <a:endParaRPr lang="fr-FR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6575C7-26D2-C8DC-4AF3-22915F1D4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457" y="998965"/>
            <a:ext cx="7064644" cy="540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9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>
                <a:solidFill>
                  <a:schemeClr val="accent2">
                    <a:lumMod val="75000"/>
                  </a:schemeClr>
                </a:solidFill>
              </a:rPr>
              <a:t>Diagrammes de cas d'utilisation </a:t>
            </a:r>
            <a:endParaRPr lang="fr-FR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B65E99-4954-4951-6D4E-31AF0A9AB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991" y="1479378"/>
            <a:ext cx="6354305" cy="454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8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Zone de construction">
            <a:extLst>
              <a:ext uri="{FF2B5EF4-FFF2-40B4-BE49-F238E27FC236}">
                <a16:creationId xmlns:a16="http://schemas.microsoft.com/office/drawing/2014/main" id="{56FFB1E5-FFC5-958C-9724-262969926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21" b="10400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709684"/>
            <a:ext cx="5124247" cy="1927695"/>
          </a:xfrm>
        </p:spPr>
        <p:txBody>
          <a:bodyPr vert="horz" lIns="0" tIns="0" rIns="0" bIns="0" rtlCol="0" anchor="b">
            <a:normAutofit fontScale="90000"/>
          </a:bodyPr>
          <a:lstStyle/>
          <a:p>
            <a:r>
              <a:rPr lang="en-US" sz="4400" spc="750" dirty="0">
                <a:solidFill>
                  <a:schemeClr val="bg1"/>
                </a:solidFill>
              </a:rPr>
              <a:t>Expression des </a:t>
            </a:r>
            <a:r>
              <a:rPr lang="en-US" sz="4400" spc="750" err="1">
                <a:solidFill>
                  <a:schemeClr val="bg1"/>
                </a:solidFill>
              </a:rPr>
              <a:t>besoins</a:t>
            </a:r>
            <a:r>
              <a:rPr lang="en-US" sz="4400" spc="750" dirty="0">
                <a:solidFill>
                  <a:schemeClr val="bg1"/>
                </a:solidFill>
              </a:rPr>
              <a:t> du </a:t>
            </a:r>
            <a:r>
              <a:rPr lang="en-US" sz="4400" spc="750" err="1">
                <a:solidFill>
                  <a:schemeClr val="bg1"/>
                </a:solidFill>
              </a:rPr>
              <a:t>projet</a:t>
            </a:r>
            <a:r>
              <a:rPr lang="en-US" sz="4000" spc="750" dirty="0">
                <a:solidFill>
                  <a:schemeClr val="bg1"/>
                </a:solidFill>
              </a:rPr>
              <a:t> 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61233-8582-B4C4-B8FE-7756A5BA1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AC34B9-84EB-EE39-0843-8C7AA282F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6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Diagrammes de séquence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9FCF07-EC53-A741-3AAF-2A9B630F0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221" y="961541"/>
            <a:ext cx="7122830" cy="541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47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Diagrammes de séquence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8D525-DB41-5A50-3877-31B1D5948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275" y="961541"/>
            <a:ext cx="7230315" cy="538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4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14" y="790175"/>
            <a:ext cx="3590398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Spécifications</a:t>
            </a:r>
            <a:r>
              <a:rPr lang="en-US" sz="1800" spc="75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1800" spc="750" dirty="0" err="1">
                <a:solidFill>
                  <a:schemeClr val="bg1"/>
                </a:solidFill>
                <a:ea typeface="+mj-lt"/>
                <a:cs typeface="+mj-lt"/>
              </a:rPr>
              <a:t>Fonctionnelles</a:t>
            </a:r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4">
            <a:extLst>
              <a:ext uri="{FF2B5EF4-FFF2-40B4-BE49-F238E27FC236}">
                <a16:creationId xmlns:a16="http://schemas.microsoft.com/office/drawing/2014/main" id="{813B7747-B97E-8FB9-AFF3-9129C405B710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Diagrammes de séquence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A288A-3F40-2035-94BD-42282E3F6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967" y="793644"/>
            <a:ext cx="7490897" cy="560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3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Cellule vue d’un microscope">
            <a:extLst>
              <a:ext uri="{FF2B5EF4-FFF2-40B4-BE49-F238E27FC236}">
                <a16:creationId xmlns:a16="http://schemas.microsoft.com/office/drawing/2014/main" id="{B4769C5C-8DEA-5A96-A046-BEBE29A59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94" r="-2" b="9009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52792" y="-429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200647"/>
            <a:ext cx="5322073" cy="3482386"/>
          </a:xfrm>
        </p:spPr>
        <p:txBody>
          <a:bodyPr vert="horz" lIns="0" tIns="0" rIns="0" bIns="0" rtlCol="0" anchor="t">
            <a:normAutofit/>
          </a:bodyPr>
          <a:lstStyle/>
          <a:p>
            <a:pPr algn="r"/>
            <a:r>
              <a:rPr lang="en-US" sz="4000" spc="750">
                <a:solidFill>
                  <a:schemeClr val="bg1"/>
                </a:solidFill>
              </a:rPr>
              <a:t>Capture d'écrans et extraits de code 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53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54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741BAB52-04E8-803E-D9B5-B58FDB959EF3}"/>
              </a:ext>
            </a:extLst>
          </p:cNvPr>
          <p:cNvSpPr txBox="1">
            <a:spLocks/>
          </p:cNvSpPr>
          <p:nvPr/>
        </p:nvSpPr>
        <p:spPr>
          <a:xfrm>
            <a:off x="228853" y="1908266"/>
            <a:ext cx="3236613" cy="340618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spc="750" dirty="0">
                <a:solidFill>
                  <a:schemeClr val="bg1"/>
                </a:solidFill>
              </a:rPr>
              <a:t>Capture </a:t>
            </a:r>
            <a:r>
              <a:rPr lang="en-US" sz="3200" spc="750" dirty="0" err="1">
                <a:solidFill>
                  <a:schemeClr val="bg1"/>
                </a:solidFill>
              </a:rPr>
              <a:t>d'écrans</a:t>
            </a:r>
            <a:r>
              <a:rPr lang="en-US" sz="3200" spc="750" dirty="0">
                <a:solidFill>
                  <a:schemeClr val="bg1"/>
                </a:solidFill>
              </a:rPr>
              <a:t> et extraits de code </a:t>
            </a:r>
          </a:p>
        </p:txBody>
      </p:sp>
      <p:graphicFrame>
        <p:nvGraphicFramePr>
          <p:cNvPr id="230" name="Diagram 229">
            <a:extLst>
              <a:ext uri="{FF2B5EF4-FFF2-40B4-BE49-F238E27FC236}">
                <a16:creationId xmlns:a16="http://schemas.microsoft.com/office/drawing/2014/main" id="{E95F9A42-7211-D2C0-F26B-F3DD4C47AA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7933877"/>
              </p:ext>
            </p:extLst>
          </p:nvPr>
        </p:nvGraphicFramePr>
        <p:xfrm>
          <a:off x="4610746" y="967352"/>
          <a:ext cx="7000067" cy="445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413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Capture d'écrans et extraits de code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DA630787-1F76-AE0C-22D0-2D8BE8B88964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Composants métier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06AAF-DE60-4B2E-A9AE-C80F3E267A47}"/>
              </a:ext>
            </a:extLst>
          </p:cNvPr>
          <p:cNvSpPr txBox="1"/>
          <p:nvPr/>
        </p:nvSpPr>
        <p:spPr>
          <a:xfrm>
            <a:off x="4633347" y="952499"/>
            <a:ext cx="697423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400" dirty="0"/>
              <a:t>Inscription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400" dirty="0"/>
              <a:t>Englobe </a:t>
            </a:r>
            <a:r>
              <a:rPr lang="en-US" sz="2400" dirty="0" err="1"/>
              <a:t>plusieurs</a:t>
            </a:r>
            <a:r>
              <a:rPr lang="en-US" sz="2400" dirty="0"/>
              <a:t> </a:t>
            </a:r>
            <a:r>
              <a:rPr lang="en-US" sz="2400" dirty="0" err="1"/>
              <a:t>fonctions</a:t>
            </a:r>
            <a:r>
              <a:rPr lang="en-US" sz="2400" dirty="0"/>
              <a:t> </a:t>
            </a:r>
            <a:r>
              <a:rPr lang="en-US" sz="2400" dirty="0" err="1"/>
              <a:t>liées</a:t>
            </a:r>
            <a:r>
              <a:rPr lang="en-US" sz="2400" dirty="0"/>
              <a:t> à Firebase </a:t>
            </a:r>
            <a:r>
              <a:rPr lang="en-US" sz="2400" dirty="0" err="1"/>
              <a:t>Authentification</a:t>
            </a:r>
            <a:r>
              <a:rPr lang="en-US" sz="2400" dirty="0"/>
              <a:t> et </a:t>
            </a:r>
            <a:r>
              <a:rPr lang="en-US" sz="2400" dirty="0" err="1"/>
              <a:t>Firestore</a:t>
            </a:r>
            <a:r>
              <a:rPr lang="en-US" sz="2400" dirty="0"/>
              <a:t> Database : </a:t>
            </a:r>
            <a:r>
              <a:rPr lang="en-US" sz="2400" dirty="0" err="1"/>
              <a:t>setDoc</a:t>
            </a:r>
            <a:r>
              <a:rPr lang="en-US" sz="2400" dirty="0"/>
              <a:t> , </a:t>
            </a:r>
            <a:r>
              <a:rPr lang="en-US" sz="2400" dirty="0" err="1"/>
              <a:t>createUserWithEmailAndPAssword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400" dirty="0" err="1"/>
              <a:t>Règles</a:t>
            </a:r>
            <a:r>
              <a:rPr lang="en-US" sz="2400" dirty="0"/>
              <a:t> métier :</a:t>
            </a:r>
          </a:p>
          <a:p>
            <a:pPr marL="1200150" lvl="2" indent="-285750">
              <a:buFont typeface="Wingdings"/>
              <a:buChar char="§"/>
            </a:pPr>
            <a:r>
              <a:rPr lang="en-US" sz="2400" dirty="0" err="1"/>
              <a:t>Voir</a:t>
            </a:r>
            <a:r>
              <a:rPr lang="en-US" sz="2400" dirty="0"/>
              <a:t> </a:t>
            </a:r>
            <a:r>
              <a:rPr lang="en-US" sz="2400" dirty="0">
                <a:ea typeface="+mn-lt"/>
                <a:cs typeface="+mn-lt"/>
                <a:hlinkClick r:id="rId2"/>
              </a:rPr>
              <a:t>https://www.iubenda.com/privacy-policy/55076013</a:t>
            </a:r>
            <a:r>
              <a:rPr lang="en-US" sz="2400" dirty="0">
                <a:ea typeface="+mn-lt"/>
                <a:cs typeface="+mn-lt"/>
              </a:rPr>
              <a:t> , pour Politique de </a:t>
            </a:r>
            <a:r>
              <a:rPr lang="en-US" sz="2400" dirty="0" err="1">
                <a:ea typeface="+mn-lt"/>
                <a:cs typeface="+mn-lt"/>
              </a:rPr>
              <a:t>confidentialité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respectant</a:t>
            </a:r>
            <a:r>
              <a:rPr lang="en-US" sz="2400" dirty="0">
                <a:ea typeface="+mn-lt"/>
                <a:cs typeface="+mn-lt"/>
              </a:rPr>
              <a:t> la RGPD</a:t>
            </a:r>
          </a:p>
          <a:p>
            <a:pPr marL="1200150" lvl="2" indent="-285750">
              <a:buFont typeface="Wingdings"/>
              <a:buChar char="§"/>
            </a:pPr>
            <a:r>
              <a:rPr lang="en-US" sz="2400" dirty="0"/>
              <a:t>Conditions </a:t>
            </a:r>
            <a:r>
              <a:rPr lang="en-US" sz="2400" dirty="0" err="1"/>
              <a:t>autour</a:t>
            </a:r>
            <a:r>
              <a:rPr lang="en-US" sz="2400" dirty="0"/>
              <a:t> des champs</a:t>
            </a:r>
          </a:p>
          <a:p>
            <a:pPr marL="1200150" lvl="2" indent="-285750">
              <a:buFont typeface="Wingdings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7895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Capture d'écrans et extraits de code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DA630787-1F76-AE0C-22D0-2D8BE8B88964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Composants métier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7F7C9-1057-7B89-BFFD-E7CDB37E8696}"/>
              </a:ext>
            </a:extLst>
          </p:cNvPr>
          <p:cNvSpPr txBox="1"/>
          <p:nvPr/>
        </p:nvSpPr>
        <p:spPr>
          <a:xfrm>
            <a:off x="4762500" y="1033220"/>
            <a:ext cx="682894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Conseils </a:t>
            </a:r>
            <a:r>
              <a:rPr lang="en-US" sz="2400" dirty="0" err="1"/>
              <a:t>sportifs</a:t>
            </a:r>
            <a:r>
              <a:rPr lang="en-US" sz="2400" dirty="0"/>
              <a:t> </a:t>
            </a:r>
            <a:endParaRPr lang="en-US" dirty="0"/>
          </a:p>
          <a:p>
            <a:pPr marL="742950" lvl="1" indent="-285750">
              <a:buFont typeface="Courier New"/>
              <a:buChar char="o"/>
            </a:pPr>
            <a:r>
              <a:rPr lang="en-US" sz="2400" dirty="0"/>
              <a:t>Englobe des </a:t>
            </a:r>
            <a:r>
              <a:rPr lang="en-US" sz="2400" dirty="0" err="1"/>
              <a:t>chaines</a:t>
            </a:r>
            <a:r>
              <a:rPr lang="en-US" sz="2400" dirty="0"/>
              <a:t> de </a:t>
            </a:r>
            <a:r>
              <a:rPr lang="en-US" sz="2400" dirty="0" err="1"/>
              <a:t>caractères</a:t>
            </a:r>
            <a:r>
              <a:rPr lang="en-US" sz="2400" dirty="0"/>
              <a:t> </a:t>
            </a:r>
            <a:r>
              <a:rPr lang="en-US" sz="2400" dirty="0" err="1"/>
              <a:t>stockées</a:t>
            </a:r>
            <a:r>
              <a:rPr lang="en-US" sz="2400" dirty="0"/>
              <a:t> dans la variable </a:t>
            </a:r>
            <a:r>
              <a:rPr lang="en-US" sz="2400" dirty="0" err="1"/>
              <a:t>ConseilsSport</a:t>
            </a:r>
            <a:r>
              <a:rPr lang="en-US" sz="2400" dirty="0"/>
              <a:t> 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400" dirty="0" err="1"/>
              <a:t>Règles</a:t>
            </a:r>
            <a:r>
              <a:rPr lang="en-US" sz="2400" dirty="0"/>
              <a:t> métier :</a:t>
            </a:r>
          </a:p>
          <a:p>
            <a:pPr marL="1200150" lvl="2" indent="-285750">
              <a:buFont typeface="Wingdings"/>
              <a:buChar char="§"/>
            </a:pPr>
            <a:r>
              <a:rPr lang="en-US" sz="2400" dirty="0" err="1"/>
              <a:t>Voir</a:t>
            </a:r>
            <a:r>
              <a:rPr lang="en-US" sz="24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01660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Capture d'écrans et extraits de code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DA630787-1F76-AE0C-22D0-2D8BE8B88964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Composants métier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06AAF-DE60-4B2E-A9AE-C80F3E267A47}"/>
              </a:ext>
            </a:extLst>
          </p:cNvPr>
          <p:cNvSpPr txBox="1"/>
          <p:nvPr/>
        </p:nvSpPr>
        <p:spPr>
          <a:xfrm>
            <a:off x="4633347" y="952499"/>
            <a:ext cx="697423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Ajout</a:t>
            </a:r>
            <a:r>
              <a:rPr lang="en-US" sz="2400" dirty="0"/>
              <a:t> d'un terrain</a:t>
            </a:r>
          </a:p>
          <a:p>
            <a:pPr marL="285750" indent="-285750">
              <a:buFont typeface="Arial"/>
              <a:buChar char="•"/>
            </a:pPr>
            <a:r>
              <a:rPr lang="en-US" sz="2400" err="1"/>
              <a:t>Ajout</a:t>
            </a:r>
            <a:r>
              <a:rPr lang="en-US" sz="2400" dirty="0"/>
              <a:t> d'un match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Recherche d'un terrain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Suppression d'un </a:t>
            </a:r>
            <a:r>
              <a:rPr lang="en-US" sz="2400" dirty="0" err="1"/>
              <a:t>compte</a:t>
            </a:r>
            <a:r>
              <a:rPr lang="en-US" sz="24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52647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Image de cadenas numérique">
            <a:extLst>
              <a:ext uri="{FF2B5EF4-FFF2-40B4-BE49-F238E27FC236}">
                <a16:creationId xmlns:a16="http://schemas.microsoft.com/office/drawing/2014/main" id="{D9016C3A-F793-E3C8-3652-DE5EB98DF9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51" b="2334"/>
          <a:stretch/>
        </p:blipFill>
        <p:spPr>
          <a:xfrm>
            <a:off x="20" y="-1824"/>
            <a:ext cx="12191980" cy="6865514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709684"/>
            <a:ext cx="5124247" cy="1927695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Elements de sécurité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53015C-965A-2E4E-8268-A20A0DB1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78538-1826-F0F7-572A-97C94A8B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58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09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59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DA630787-1F76-AE0C-22D0-2D8BE8B88964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Côté client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06AAF-DE60-4B2E-A9AE-C80F3E267A47}"/>
              </a:ext>
            </a:extLst>
          </p:cNvPr>
          <p:cNvSpPr txBox="1"/>
          <p:nvPr/>
        </p:nvSpPr>
        <p:spPr>
          <a:xfrm>
            <a:off x="4633347" y="952499"/>
            <a:ext cx="69742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Eléments</a:t>
            </a:r>
            <a:r>
              <a:rPr lang="en-US" sz="2400" dirty="0"/>
              <a:t> du code 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Vérifications</a:t>
            </a:r>
            <a:r>
              <a:rPr lang="en-US" sz="2400" dirty="0"/>
              <a:t> sur </a:t>
            </a:r>
            <a:r>
              <a:rPr lang="en-US" sz="2400" dirty="0" err="1"/>
              <a:t>certaines</a:t>
            </a:r>
            <a:r>
              <a:rPr lang="en-US" sz="2400" dirty="0"/>
              <a:t> actions 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Vérification</a:t>
            </a:r>
            <a:r>
              <a:rPr lang="en-US" sz="2400" dirty="0"/>
              <a:t> du code par </a:t>
            </a:r>
            <a:r>
              <a:rPr lang="en-US" sz="2400" dirty="0" err="1"/>
              <a:t>Sonarqube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B0A7F05-EA7D-FB0C-912E-1EEB630D2E82}"/>
              </a:ext>
            </a:extLst>
          </p:cNvPr>
          <p:cNvSpPr txBox="1">
            <a:spLocks/>
          </p:cNvSpPr>
          <p:nvPr/>
        </p:nvSpPr>
        <p:spPr>
          <a:xfrm>
            <a:off x="434812" y="2521231"/>
            <a:ext cx="3600248" cy="1841432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pc="750">
                <a:solidFill>
                  <a:schemeClr val="bg1"/>
                </a:solidFill>
              </a:rPr>
              <a:t>Elements de sécurité</a:t>
            </a:r>
          </a:p>
        </p:txBody>
      </p:sp>
    </p:spTree>
    <p:extLst>
      <p:ext uri="{BB962C8B-B14F-4D97-AF65-F5344CB8AC3E}">
        <p14:creationId xmlns:p14="http://schemas.microsoft.com/office/powerpoint/2010/main" val="423559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ADD47-D205-E85C-64AC-7CD3364D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D787F-92C3-FFD0-865C-DAE24FAA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5F0667F7-AB7B-B9B8-C87E-37A1B77C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graphicFrame>
        <p:nvGraphicFramePr>
          <p:cNvPr id="14" name="Espace réservé du contenu 4">
            <a:extLst>
              <a:ext uri="{FF2B5EF4-FFF2-40B4-BE49-F238E27FC236}">
                <a16:creationId xmlns:a16="http://schemas.microsoft.com/office/drawing/2014/main" id="{FD7AA55C-A1E1-94C7-D02D-3EBFF2AEC1CE}"/>
              </a:ext>
            </a:extLst>
          </p:cNvPr>
          <p:cNvGraphicFramePr>
            <a:graphicFrameLocks noGrp="1"/>
          </p:cNvGraphicFramePr>
          <p:nvPr/>
        </p:nvGraphicFramePr>
        <p:xfrm>
          <a:off x="4038600" y="1675802"/>
          <a:ext cx="7847806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072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19DAC-6591-D9B6-0070-02900825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51FCC-E8DD-CB11-BA76-C7847C9E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60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DA630787-1F76-AE0C-22D0-2D8BE8B88964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Côté serveur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06AAF-DE60-4B2E-A9AE-C80F3E267A47}"/>
              </a:ext>
            </a:extLst>
          </p:cNvPr>
          <p:cNvSpPr txBox="1"/>
          <p:nvPr/>
        </p:nvSpPr>
        <p:spPr>
          <a:xfrm>
            <a:off x="4633347" y="952499"/>
            <a:ext cx="697423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err="1"/>
              <a:t>Sécurisation</a:t>
            </a:r>
            <a:r>
              <a:rPr lang="en-US" sz="2400" dirty="0"/>
              <a:t> de </a:t>
            </a:r>
            <a:r>
              <a:rPr lang="en-US" sz="2400" err="1"/>
              <a:t>l'API</a:t>
            </a:r>
            <a:r>
              <a:rPr lang="en-US" sz="2400" dirty="0"/>
              <a:t> Google Maps 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Sauvegarde</a:t>
            </a:r>
            <a:r>
              <a:rPr lang="en-US" sz="2400" dirty="0"/>
              <a:t> </a:t>
            </a:r>
            <a:r>
              <a:rPr lang="en-US" sz="2400" dirty="0" err="1"/>
              <a:t>régulière</a:t>
            </a:r>
            <a:r>
              <a:rPr lang="en-US" sz="2400" dirty="0"/>
              <a:t> des données par le </a:t>
            </a:r>
            <a:r>
              <a:rPr lang="en-US" sz="2400" dirty="0" err="1"/>
              <a:t>biais</a:t>
            </a:r>
            <a:r>
              <a:rPr lang="en-US" sz="2400" dirty="0"/>
              <a:t> de Google Cloud Platform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Règles</a:t>
            </a:r>
            <a:r>
              <a:rPr lang="en-US" sz="2400" dirty="0"/>
              <a:t> de </a:t>
            </a:r>
            <a:r>
              <a:rPr lang="en-US" sz="2400" dirty="0" err="1"/>
              <a:t>sécurité</a:t>
            </a:r>
            <a:r>
              <a:rPr lang="en-US" sz="2400" dirty="0"/>
              <a:t> des données et des </a:t>
            </a:r>
            <a:r>
              <a:rPr lang="en-US" sz="2400" dirty="0" err="1"/>
              <a:t>fichiers</a:t>
            </a:r>
            <a:r>
              <a:rPr lang="en-US" sz="2400" dirty="0"/>
              <a:t> Firebase 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B0A7F05-EA7D-FB0C-912E-1EEB630D2E82}"/>
              </a:ext>
            </a:extLst>
          </p:cNvPr>
          <p:cNvSpPr txBox="1">
            <a:spLocks/>
          </p:cNvSpPr>
          <p:nvPr/>
        </p:nvSpPr>
        <p:spPr>
          <a:xfrm>
            <a:off x="434812" y="2521231"/>
            <a:ext cx="3600248" cy="1841432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pc="750">
                <a:solidFill>
                  <a:schemeClr val="bg1"/>
                </a:solidFill>
              </a:rPr>
              <a:t>Elements de sécurité</a:t>
            </a:r>
          </a:p>
        </p:txBody>
      </p:sp>
    </p:spTree>
    <p:extLst>
      <p:ext uri="{BB962C8B-B14F-4D97-AF65-F5344CB8AC3E}">
        <p14:creationId xmlns:p14="http://schemas.microsoft.com/office/powerpoint/2010/main" val="96691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390938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fr-FR" sz="4800" spc="750">
                <a:solidFill>
                  <a:schemeClr val="bg1"/>
                </a:solidFill>
              </a:rPr>
              <a:t>Plans de tests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9EEEE-1EC0-C329-1CAD-F568C140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61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7B5DD6-8607-4623-9D8C-53532AB4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8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Plans de tests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7B5DD6-8607-4623-9D8C-53532AB4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9EEEE-1EC0-C329-1CAD-F568C140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62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22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390938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fr-FR" sz="4800" spc="750">
                <a:solidFill>
                  <a:schemeClr val="bg1"/>
                </a:solidFill>
              </a:rPr>
              <a:t> </a:t>
            </a:r>
            <a:r>
              <a:rPr lang="fr-FR" sz="4800" spc="750" err="1">
                <a:solidFill>
                  <a:schemeClr val="bg1"/>
                </a:solidFill>
              </a:rPr>
              <a:t>JEu</a:t>
            </a:r>
            <a:r>
              <a:rPr lang="fr-FR" sz="4800" spc="750">
                <a:solidFill>
                  <a:schemeClr val="bg1"/>
                </a:solidFill>
              </a:rPr>
              <a:t> Essai de la fonctionnalité la plus importante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C1970-3047-644C-3690-9BA15EC0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63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90BE71-0EA6-3ADE-06B6-63C35917B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5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>
                <a:solidFill>
                  <a:schemeClr val="bg1"/>
                </a:solidFill>
              </a:rPr>
              <a:t>Jeu d'essai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7B5DD6-8607-4623-9D8C-53532AB4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9EEEE-1EC0-C329-1CAD-F568C140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64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DB6E85C4-ABF2-8FA1-FDC6-CA05212DD9CB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Description du jeu d'essai</a:t>
            </a:r>
          </a:p>
        </p:txBody>
      </p:sp>
    </p:spTree>
    <p:extLst>
      <p:ext uri="{BB962C8B-B14F-4D97-AF65-F5344CB8AC3E}">
        <p14:creationId xmlns:p14="http://schemas.microsoft.com/office/powerpoint/2010/main" val="198579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>
                <a:solidFill>
                  <a:schemeClr val="bg1"/>
                </a:solidFill>
              </a:rPr>
              <a:t>Jeu d'essai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7B5DD6-8607-4623-9D8C-53532AB4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9EEEE-1EC0-C329-1CAD-F568C140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65</a:t>
            </a:fld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FB1927-DD26-F153-3A62-12E55684E11F}"/>
              </a:ext>
            </a:extLst>
          </p:cNvPr>
          <p:cNvGraphicFramePr>
            <a:graphicFrameLocks noGrp="1"/>
          </p:cNvGraphicFramePr>
          <p:nvPr/>
        </p:nvGraphicFramePr>
        <p:xfrm>
          <a:off x="4369568" y="2145735"/>
          <a:ext cx="7496272" cy="327613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3748136">
                  <a:extLst>
                    <a:ext uri="{9D8B030D-6E8A-4147-A177-3AD203B41FA5}">
                      <a16:colId xmlns:a16="http://schemas.microsoft.com/office/drawing/2014/main" val="3021579701"/>
                    </a:ext>
                  </a:extLst>
                </a:gridCol>
                <a:gridCol w="3748136">
                  <a:extLst>
                    <a:ext uri="{9D8B030D-6E8A-4147-A177-3AD203B41FA5}">
                      <a16:colId xmlns:a16="http://schemas.microsoft.com/office/drawing/2014/main" val="151154775"/>
                    </a:ext>
                  </a:extLst>
                </a:gridCol>
              </a:tblGrid>
              <a:tr h="546023"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900824"/>
                  </a:ext>
                </a:extLst>
              </a:tr>
              <a:tr h="5460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502671"/>
                  </a:ext>
                </a:extLst>
              </a:tr>
              <a:tr h="5460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140986"/>
                  </a:ext>
                </a:extLst>
              </a:tr>
              <a:tr h="5460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6341171"/>
                  </a:ext>
                </a:extLst>
              </a:tr>
              <a:tr h="5460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9763942"/>
                  </a:ext>
                </a:extLst>
              </a:tr>
              <a:tr h="5460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6938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579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Verrou sur la carte mère de l’ordinateur">
            <a:extLst>
              <a:ext uri="{FF2B5EF4-FFF2-40B4-BE49-F238E27FC236}">
                <a16:creationId xmlns:a16="http://schemas.microsoft.com/office/drawing/2014/main" id="{00B731D2-D899-B86E-DA27-508A89021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7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620486"/>
            <a:ext cx="5344886" cy="4062547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Présentation</a:t>
            </a:r>
            <a:r>
              <a:rPr lang="en-US" sz="4000" spc="750" dirty="0">
                <a:solidFill>
                  <a:schemeClr val="bg1"/>
                </a:solidFill>
              </a:rPr>
              <a:t> de la </a:t>
            </a:r>
            <a:r>
              <a:rPr lang="en-US" sz="4000" spc="750">
                <a:solidFill>
                  <a:schemeClr val="bg1"/>
                </a:solidFill>
              </a:rPr>
              <a:t>veille</a:t>
            </a:r>
            <a:r>
              <a:rPr lang="en-US" sz="4000" spc="750" dirty="0">
                <a:solidFill>
                  <a:schemeClr val="bg1"/>
                </a:solidFill>
              </a:rPr>
              <a:t> sur la </a:t>
            </a:r>
            <a:r>
              <a:rPr lang="en-US" sz="4000" spc="750">
                <a:solidFill>
                  <a:schemeClr val="bg1"/>
                </a:solidFill>
              </a:rPr>
              <a:t>sécurité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53015C-965A-2E4E-8268-A20A0DB1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800" b="1" kern="12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78538-1826-F0F7-572A-97C94A8B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 defTabSz="914400">
                <a:spcAft>
                  <a:spcPts val="600"/>
                </a:spcAft>
              </a:pPr>
              <a:t>66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23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AD85BA-04E5-2900-C125-C011EDC9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390938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fr-FR" sz="4800" spc="750">
                <a:solidFill>
                  <a:schemeClr val="bg1"/>
                </a:solidFill>
              </a:rPr>
              <a:t>Conclusion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A5CEC-D50A-48B2-99ED-2048FD72C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67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5FC04-4A12-AE37-3DE8-D96145A36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1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C5CC17-FF17-43CF-B073-D9051465D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55B197A1-2737-C57F-AC55-0F201C45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1975" y="1338358"/>
            <a:ext cx="7276624" cy="1572711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 algn="ctr">
              <a:buNone/>
            </a:pPr>
            <a:r>
              <a:rPr lang="fr-FR" sz="2800" dirty="0"/>
              <a:t>Application qui a pour but principal d'informer le plus rapidement possible sur les terrains à proximité avec un minimum d'informations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1F03151-9032-7C54-188D-EF8BF4C576AE}"/>
              </a:ext>
            </a:extLst>
          </p:cNvPr>
          <p:cNvSpPr txBox="1"/>
          <p:nvPr/>
        </p:nvSpPr>
        <p:spPr>
          <a:xfrm>
            <a:off x="4665305" y="3693367"/>
            <a:ext cx="699795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dirty="0"/>
              <a:t>Objectif de 2000 utilisateurs quotidiens  en moins d'un an et 4000 comptes crées </a:t>
            </a:r>
          </a:p>
          <a:p>
            <a:pPr algn="ctr"/>
            <a:r>
              <a:rPr lang="fr-FR" sz="2800" dirty="0"/>
              <a:t>L'application se limitera à la France Métropolitaine dans un premier temps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4F83B85C-C8DB-B803-7EA1-34E1252AB9CA}"/>
              </a:ext>
            </a:extLst>
          </p:cNvPr>
          <p:cNvSpPr txBox="1"/>
          <p:nvPr/>
        </p:nvSpPr>
        <p:spPr>
          <a:xfrm>
            <a:off x="5342929" y="59531"/>
            <a:ext cx="550664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b="1" dirty="0">
                <a:solidFill>
                  <a:schemeClr val="accent2">
                    <a:lumMod val="75000"/>
                  </a:schemeClr>
                </a:solidFill>
              </a:rPr>
              <a:t>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E608D-A0BC-A27B-643F-252B6D6FF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1E0414-63DA-48D7-F413-DFB2BE2D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2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C5CC17-FF17-43CF-B073-D9051465D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59B4355-2390-4BD1-EA2B-0537836F5EA9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Charte Graphique</a:t>
            </a:r>
          </a:p>
        </p:txBody>
      </p:sp>
      <p:pic>
        <p:nvPicPr>
          <p:cNvPr id="7" name="Image 6" descr="Une image contenant texte, Graphique, logo, graphisme&#10;&#10;Description générée automatiquement">
            <a:extLst>
              <a:ext uri="{FF2B5EF4-FFF2-40B4-BE49-F238E27FC236}">
                <a16:creationId xmlns:a16="http://schemas.microsoft.com/office/drawing/2014/main" id="{51E330F6-2CDD-1730-5C8B-8C1D7B1FB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962" y="1656846"/>
            <a:ext cx="3070765" cy="223022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985B39C-2522-45E0-13CF-72E669B6FFD6}"/>
              </a:ext>
            </a:extLst>
          </p:cNvPr>
          <p:cNvSpPr txBox="1"/>
          <p:nvPr/>
        </p:nvSpPr>
        <p:spPr>
          <a:xfrm>
            <a:off x="5304234" y="2946796"/>
            <a:ext cx="270867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dirty="0"/>
              <a:t>Logo choisi : 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99DC7B7-076C-98E7-F08F-AEF468852C18}"/>
              </a:ext>
            </a:extLst>
          </p:cNvPr>
          <p:cNvSpPr txBox="1"/>
          <p:nvPr/>
        </p:nvSpPr>
        <p:spPr>
          <a:xfrm>
            <a:off x="4970859" y="4851796"/>
            <a:ext cx="293488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dirty="0"/>
              <a:t>Couleur dominante : 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D04906-D194-23FE-DA30-8B9CB2852237}"/>
              </a:ext>
            </a:extLst>
          </p:cNvPr>
          <p:cNvSpPr/>
          <p:nvPr/>
        </p:nvSpPr>
        <p:spPr>
          <a:xfrm>
            <a:off x="8245078" y="4866679"/>
            <a:ext cx="1654968" cy="642937"/>
          </a:xfrm>
          <a:prstGeom prst="rect">
            <a:avLst/>
          </a:prstGeom>
          <a:solidFill>
            <a:srgbClr val="CE48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D606A-7568-48DE-1601-78022B316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7E411E-AF49-53B6-EEB1-913074A82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8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7366C7-E111-D470-E9EF-CC49A4E0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Expression des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r>
              <a:rPr lang="en-US" sz="2400" dirty="0">
                <a:solidFill>
                  <a:schemeClr val="bg1"/>
                </a:solidFill>
                <a:ea typeface="+mj-lt"/>
                <a:cs typeface="+mj-lt"/>
              </a:rPr>
              <a:t> du </a:t>
            </a:r>
            <a:r>
              <a:rPr lang="en-US" sz="2400" dirty="0" err="1">
                <a:solidFill>
                  <a:schemeClr val="bg1"/>
                </a:solidFill>
                <a:ea typeface="+mj-lt"/>
                <a:cs typeface="+mj-lt"/>
              </a:rPr>
              <a:t>Projet</a:t>
            </a:r>
            <a:r>
              <a:rPr lang="en-US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fr-FR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AC7A4ED8-31F2-EE11-1D50-DD46A8049E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6230972"/>
              </p:ext>
            </p:extLst>
          </p:nvPr>
        </p:nvGraphicFramePr>
        <p:xfrm>
          <a:off x="5393531" y="492703"/>
          <a:ext cx="5583381" cy="583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3" name="ZoneTexte 4">
            <a:extLst>
              <a:ext uri="{FF2B5EF4-FFF2-40B4-BE49-F238E27FC236}">
                <a16:creationId xmlns:a16="http://schemas.microsoft.com/office/drawing/2014/main" id="{BEC9524F-91BE-E34E-0644-E7849EBEB41F}"/>
              </a:ext>
            </a:extLst>
          </p:cNvPr>
          <p:cNvSpPr txBox="1"/>
          <p:nvPr/>
        </p:nvSpPr>
        <p:spPr>
          <a:xfrm>
            <a:off x="5104804" y="119062"/>
            <a:ext cx="62954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solidFill>
                  <a:schemeClr val="accent2">
                    <a:lumMod val="75000"/>
                  </a:schemeClr>
                </a:solidFill>
              </a:rPr>
              <a:t>Fonctionnalités attendues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F9B5A81-F1DE-B6F0-B071-2CAC233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9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9B727D1-97BB-57D7-CD6E-100C594B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2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7C93336-4E9D-4023-A563-43CD07BC8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graphicEl>
                                              <a:dgm id="{87C93336-4E9D-4023-A563-43CD07BC8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graphicEl>
                                              <a:dgm id="{87C93336-4E9D-4023-A563-43CD07BC8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graphicEl>
                                              <a:dgm id="{87C93336-4E9D-4023-A563-43CD07BC84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D059123-AC0A-484A-B209-FBAFBBB38B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graphicEl>
                                              <a:dgm id="{DD059123-AC0A-484A-B209-FBAFBBB38B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graphicEl>
                                              <a:dgm id="{DD059123-AC0A-484A-B209-FBAFBBB38B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graphicEl>
                                              <a:dgm id="{DD059123-AC0A-484A-B209-FBAFBBB38B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4D5F94F-0B4A-400E-8F79-231AA30222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graphicEl>
                                              <a:dgm id="{54D5F94F-0B4A-400E-8F79-231AA30222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graphicEl>
                                              <a:dgm id="{54D5F94F-0B4A-400E-8F79-231AA30222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graphicEl>
                                              <a:dgm id="{54D5F94F-0B4A-400E-8F79-231AA30222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4D128F5-83A3-43D0-90B1-BEA5B26907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graphicEl>
                                              <a:dgm id="{24D128F5-83A3-43D0-90B1-BEA5B26907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graphicEl>
                                              <a:dgm id="{24D128F5-83A3-43D0-90B1-BEA5B26907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graphicEl>
                                              <a:dgm id="{24D128F5-83A3-43D0-90B1-BEA5B26907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ABBC41A-9D53-4EE1-BE01-40A728B7D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graphicEl>
                                              <a:dgm id="{AABBC41A-9D53-4EE1-BE01-40A728B7D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graphicEl>
                                              <a:dgm id="{AABBC41A-9D53-4EE1-BE01-40A728B7D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graphicEl>
                                              <a:dgm id="{AABBC41A-9D53-4EE1-BE01-40A728B7DD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DB3A2E3-300C-47C8-9B30-48942E4609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graphicEl>
                                              <a:dgm id="{0DB3A2E3-300C-47C8-9B30-48942E4609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graphicEl>
                                              <a:dgm id="{0DB3A2E3-300C-47C8-9B30-48942E4609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graphicEl>
                                              <a:dgm id="{0DB3A2E3-300C-47C8-9B30-48942E4609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E012DF4-2C2E-4393-8E7A-D92B5C4B74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graphicEl>
                                              <a:dgm id="{4E012DF4-2C2E-4393-8E7A-D92B5C4B74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graphicEl>
                                              <a:dgm id="{4E012DF4-2C2E-4393-8E7A-D92B5C4B74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graphicEl>
                                              <a:dgm id="{4E012DF4-2C2E-4393-8E7A-D92B5C4B74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8D4FAE8-CA8A-45C9-B96D-E5EA3D00BF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graphicEl>
                                              <a:dgm id="{88D4FAE8-CA8A-45C9-B96D-E5EA3D00BF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graphicEl>
                                              <a:dgm id="{88D4FAE8-CA8A-45C9-B96D-E5EA3D00BF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graphicEl>
                                              <a:dgm id="{88D4FAE8-CA8A-45C9-B96D-E5EA3D00BF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GradientRise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2E6E8"/>
      </a:lt2>
      <a:accent1>
        <a:srgbClr val="BA8E7F"/>
      </a:accent1>
      <a:accent2>
        <a:srgbClr val="C6969E"/>
      </a:accent2>
      <a:accent3>
        <a:srgbClr val="B1A281"/>
      </a:accent3>
      <a:accent4>
        <a:srgbClr val="76ACA6"/>
      </a:accent4>
      <a:accent5>
        <a:srgbClr val="7EA8B9"/>
      </a:accent5>
      <a:accent6>
        <a:srgbClr val="7F90BA"/>
      </a:accent6>
      <a:hlink>
        <a:srgbClr val="5D8A9A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01a1a74-44df-4843-9a6a-3a93aff8aa9c">
      <Terms xmlns="http://schemas.microsoft.com/office/infopath/2007/PartnerControls"/>
    </lcf76f155ced4ddcb4097134ff3c332f>
    <TaxCatchAll xmlns="af07b70a-dbdf-4616-9a85-0a734d1e503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87CACC54424F4FAC1D524AA108104E" ma:contentTypeVersion="14" ma:contentTypeDescription="Crée un document." ma:contentTypeScope="" ma:versionID="1c24299aa6b9fe3e0dcb540558e926e4">
  <xsd:schema xmlns:xsd="http://www.w3.org/2001/XMLSchema" xmlns:xs="http://www.w3.org/2001/XMLSchema" xmlns:p="http://schemas.microsoft.com/office/2006/metadata/properties" xmlns:ns2="201a1a74-44df-4843-9a6a-3a93aff8aa9c" xmlns:ns3="af07b70a-dbdf-4616-9a85-0a734d1e5031" targetNamespace="http://schemas.microsoft.com/office/2006/metadata/properties" ma:root="true" ma:fieldsID="8fece83377cef4a1c65ae9c3eb8d2384" ns2:_="" ns3:_="">
    <xsd:import namespace="201a1a74-44df-4843-9a6a-3a93aff8aa9c"/>
    <xsd:import namespace="af07b70a-dbdf-4616-9a85-0a734d1e50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1a1a74-44df-4843-9a6a-3a93aff8aa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Balises d’images" ma:readOnly="false" ma:fieldId="{5cf76f15-5ced-4ddc-b409-7134ff3c332f}" ma:taxonomyMulti="true" ma:sspId="a5afefa3-da6a-4c00-88b5-14830e8fc15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07b70a-dbdf-4616-9a85-0a734d1e5031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bfa0c096-4364-4a99-8a21-87a88392d90c}" ma:internalName="TaxCatchAll" ma:showField="CatchAllData" ma:web="af07b70a-dbdf-4616-9a85-0a734d1e50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F4EE34-8ABF-4907-BEC6-D2DE7AA0B71F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purl.org/dc/dcmitype/"/>
    <ds:schemaRef ds:uri="http://schemas.openxmlformats.org/package/2006/metadata/core-properties"/>
    <ds:schemaRef ds:uri="af07b70a-dbdf-4616-9a85-0a734d1e5031"/>
    <ds:schemaRef ds:uri="201a1a74-44df-4843-9a6a-3a93aff8aa9c"/>
  </ds:schemaRefs>
</ds:datastoreItem>
</file>

<file path=customXml/itemProps2.xml><?xml version="1.0" encoding="utf-8"?>
<ds:datastoreItem xmlns:ds="http://schemas.openxmlformats.org/officeDocument/2006/customXml" ds:itemID="{4CFFA31A-B68B-436D-AFE9-B61EED16D37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1a1a74-44df-4843-9a6a-3a93aff8aa9c"/>
    <ds:schemaRef ds:uri="af07b70a-dbdf-4616-9a85-0a734d1e50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8407C4D-2AA8-405D-B7F1-E30909A7187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1152</Words>
  <Application>Microsoft Office PowerPoint</Application>
  <PresentationFormat>Grand écran</PresentationFormat>
  <Paragraphs>363</Paragraphs>
  <Slides>67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67</vt:i4>
      </vt:variant>
    </vt:vector>
  </HeadingPairs>
  <TitlesOfParts>
    <vt:vector size="73" baseType="lpstr">
      <vt:lpstr>Arial</vt:lpstr>
      <vt:lpstr>Calibri</vt:lpstr>
      <vt:lpstr>Courier New</vt:lpstr>
      <vt:lpstr>Gill Sans Nova</vt:lpstr>
      <vt:lpstr>Wingdings</vt:lpstr>
      <vt:lpstr>GradientRiseVTI</vt:lpstr>
      <vt:lpstr>Présentation PowerPoint</vt:lpstr>
      <vt:lpstr>Sommaire</vt:lpstr>
      <vt:lpstr>CONTEXTE ET PRÉSENTATION  DE L'ENTREPRISE</vt:lpstr>
      <vt:lpstr>CONtexte et présentation de l'Entreprise</vt:lpstr>
      <vt:lpstr>Expression des besoins du projet </vt:lpstr>
      <vt:lpstr>Expression des besoins du Projet </vt:lpstr>
      <vt:lpstr>Expression des besoins du Projet </vt:lpstr>
      <vt:lpstr>Expression des besoins du Projet </vt:lpstr>
      <vt:lpstr>Expression des besoins du Projet </vt:lpstr>
      <vt:lpstr>Expression des besoins du Projet </vt:lpstr>
      <vt:lpstr>Expression des besoins du Projet </vt:lpstr>
      <vt:lpstr>Expression des besoins du Projet </vt:lpstr>
      <vt:lpstr>Expression des besoins du Projet </vt:lpstr>
      <vt:lpstr>Gestion du projet</vt:lpstr>
      <vt:lpstr>Gestion du projet</vt:lpstr>
      <vt:lpstr>Présentation PowerPoint</vt:lpstr>
      <vt:lpstr>Gestion du projet</vt:lpstr>
      <vt:lpstr>Gestion du projet</vt:lpstr>
      <vt:lpstr>Gestion du projet</vt:lpstr>
      <vt:lpstr>Gestion du projet</vt:lpstr>
      <vt:lpstr>Gestion du projet</vt:lpstr>
      <vt:lpstr>Gestion du projet</vt:lpstr>
      <vt:lpstr>Gestion du projet</vt:lpstr>
      <vt:lpstr>Gestion du projet</vt:lpstr>
      <vt:lpstr>Environnement Technique</vt:lpstr>
      <vt:lpstr>Gestion du projet</vt:lpstr>
      <vt:lpstr>Spécifications Fonctionnelles </vt:lpstr>
      <vt:lpstr>Sommaire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Spécifications Fonctionnelles</vt:lpstr>
      <vt:lpstr>Capture d'écrans et extraits de code </vt:lpstr>
      <vt:lpstr>Présentation PowerPoint</vt:lpstr>
      <vt:lpstr>Capture d'écrans et extraits de code </vt:lpstr>
      <vt:lpstr>Capture d'écrans et extraits de code </vt:lpstr>
      <vt:lpstr>Capture d'écrans et extraits de code </vt:lpstr>
      <vt:lpstr>Elements de sécurité</vt:lpstr>
      <vt:lpstr>Présentation PowerPoint</vt:lpstr>
      <vt:lpstr>Présentation PowerPoint</vt:lpstr>
      <vt:lpstr>Plans de tests</vt:lpstr>
      <vt:lpstr>Plans de tests</vt:lpstr>
      <vt:lpstr> JEu Essai de la fonctionnalité la plus importante</vt:lpstr>
      <vt:lpstr>Jeu d'essai</vt:lpstr>
      <vt:lpstr>Jeu d'essai</vt:lpstr>
      <vt:lpstr>Présentation de la veille sur la sécurité</vt:lpstr>
      <vt:lpstr>Conclusion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daryl cointre</cp:lastModifiedBy>
  <cp:revision>1362</cp:revision>
  <dcterms:created xsi:type="dcterms:W3CDTF">2024-04-21T16:47:02Z</dcterms:created>
  <dcterms:modified xsi:type="dcterms:W3CDTF">2024-04-26T14:59:49Z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0x0101002587CACC54424F4FAC1D524AA108104E</vt:lpwstr>
  </property>
  <property fmtid="{D5CDD505-2E9C-101B-9397-08002B2CF9AE}" pid="3" name="MediaServiceImageTags">
    <vt:lpwstr/>
  </property>
</Properties>
</file>